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6" r:id="rId2"/>
    <p:sldId id="592" r:id="rId3"/>
    <p:sldId id="593" r:id="rId4"/>
    <p:sldId id="537" r:id="rId5"/>
    <p:sldId id="531" r:id="rId6"/>
    <p:sldId id="532" r:id="rId7"/>
    <p:sldId id="533" r:id="rId8"/>
    <p:sldId id="579" r:id="rId9"/>
    <p:sldId id="581" r:id="rId10"/>
    <p:sldId id="577" r:id="rId11"/>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Van Acker" initials="TVA" lastIdx="0" clrIdx="0">
    <p:extLst/>
  </p:cmAuthor>
  <p:cmAuthor id="2" name="Mariet Vrancken"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3A4D3E"/>
    <a:srgbClr val="FFFFFF"/>
    <a:srgbClr val="CC00CC"/>
    <a:srgbClr val="52B62C"/>
    <a:srgbClr val="E7E6E6"/>
    <a:srgbClr val="D4D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85800" autoAdjust="0"/>
  </p:normalViewPr>
  <p:slideViewPr>
    <p:cSldViewPr snapToGrid="0" snapToObjects="1" showGuides="1">
      <p:cViewPr varScale="1">
        <p:scale>
          <a:sx n="75" d="100"/>
          <a:sy n="75" d="100"/>
        </p:scale>
        <p:origin x="1675"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80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r>
            <a:rPr lang="nl-BE" sz="2000" dirty="0"/>
            <a:t>Leerlingen</a:t>
          </a:r>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r>
            <a:rPr lang="nl-BE" sz="2000" dirty="0"/>
            <a:t>Ouders</a:t>
          </a:r>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r>
            <a:rPr lang="nl-BE" sz="2000" dirty="0"/>
            <a:t>CLB</a:t>
          </a:r>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r>
            <a:rPr lang="nl-BE" sz="2000" dirty="0"/>
            <a:t>De school</a:t>
          </a:r>
        </a:p>
        <a:p>
          <a:r>
            <a:rPr lang="nl-BE" sz="2000" dirty="0"/>
            <a:t>De andere teams</a:t>
          </a:r>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r>
            <a:rPr lang="nl-BE" sz="2000" dirty="0"/>
            <a:t>Bedrijven</a:t>
          </a:r>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pt>
    <dgm:pt modelId="{1495CD5E-C41D-49DB-ABFB-6DDBA599BF99}" type="pres">
      <dgm:prSet presAssocID="{E70030A9-72A6-40C1-9291-518F9626B4B1}" presName="wedge2" presStyleLbl="node1" presStyleIdx="1" presStyleCnt="7" custScaleX="169133" custScaleY="155366"/>
      <dgm:spPr/>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pt>
    <dgm:pt modelId="{D04A472C-8E8A-4758-999F-ADB5BAE8382A}" type="pres">
      <dgm:prSet presAssocID="{E70030A9-72A6-40C1-9291-518F9626B4B1}" presName="wedge3" presStyleLbl="node1" presStyleIdx="2" presStyleCnt="7" custScaleX="169133" custScaleY="155366"/>
      <dgm:spPr/>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pt>
    <dgm:pt modelId="{AA6CD6DC-820E-45DD-ABB6-7D8762C0BD43}" type="pres">
      <dgm:prSet presAssocID="{E70030A9-72A6-40C1-9291-518F9626B4B1}" presName="wedge4" presStyleLbl="node1" presStyleIdx="3" presStyleCnt="7" custScaleX="169133" custScaleY="155366"/>
      <dgm:spPr/>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pt>
    <dgm:pt modelId="{F32C44BE-6300-42F9-B84E-4DF8A5289C90}" type="pres">
      <dgm:prSet presAssocID="{E70030A9-72A6-40C1-9291-518F9626B4B1}" presName="wedge5" presStyleLbl="node1" presStyleIdx="4" presStyleCnt="7" custScaleX="169133" custScaleY="155366"/>
      <dgm:spPr/>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pt>
    <dgm:pt modelId="{C4101451-1654-475E-94B9-2FD6C43BA7CE}" type="pres">
      <dgm:prSet presAssocID="{E70030A9-72A6-40C1-9291-518F9626B4B1}" presName="wedge6" presStyleLbl="node1" presStyleIdx="5" presStyleCnt="7" custScaleX="169133" custScaleY="155366"/>
      <dgm:spPr/>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pt>
    <dgm:pt modelId="{F33C3FF8-62AC-4B77-8BFC-8B315543BA46}" type="pres">
      <dgm:prSet presAssocID="{E70030A9-72A6-40C1-9291-518F9626B4B1}" presName="wedge7" presStyleLbl="node1" presStyleIdx="6" presStyleCnt="7" custScaleX="169133" custScaleY="155366"/>
      <dgm:spPr/>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pt>
  </dgm:ptLst>
  <dgm:cxnLst>
    <dgm:cxn modelId="{6789950B-C15E-4FA6-A968-AF0A5950AA84}" type="presOf" srcId="{E9973BA2-83F9-4C0C-8B68-5FDEA03EDA2D}" destId="{1495CD5E-C41D-49DB-ABFB-6DDBA599BF99}" srcOrd="0"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8A23C863-F800-4954-B410-F0E3A172F087}" type="presOf" srcId="{9604DBB1-E99D-45A6-8A43-ABD7914FAD31}" destId="{C0996CE5-7CBC-4645-8296-3ED107363FF4}" srcOrd="1" destOrd="0" presId="urn:microsoft.com/office/officeart/2005/8/layout/chart3"/>
    <dgm:cxn modelId="{1D46CE6A-8506-4240-80C2-E64529F7369A}" srcId="{E70030A9-72A6-40C1-9291-518F9626B4B1}" destId="{64FAE093-D8E6-4309-A12C-6EE32B7BB29D}" srcOrd="3" destOrd="0" parTransId="{4BB5DE88-103F-4412-99B7-510DC36062FB}" sibTransId="{8EF2A4FE-6965-43BC-97E8-FC4C54B73773}"/>
    <dgm:cxn modelId="{F758C76C-4682-4A5F-9355-BD1FCFA6E897}" type="presOf" srcId="{E70030A9-72A6-40C1-9291-518F9626B4B1}" destId="{DCA05F5F-4F0A-41BC-B384-21D5D6B2A83F}" srcOrd="0"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98F01272-7798-4457-9A02-C990BB4C4EAA}" type="presOf" srcId="{268F10DF-83D7-46B2-99D6-DB5E2E385B0D}" destId="{F33C3FF8-62AC-4B77-8BFC-8B315543BA46}" srcOrd="0"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29753384-15C4-420D-A725-33E91AE6CD7F}" srcId="{E70030A9-72A6-40C1-9291-518F9626B4B1}" destId="{9604DBB1-E99D-45A6-8A43-ABD7914FAD31}" srcOrd="0" destOrd="0" parTransId="{2E205FDE-0D9B-40A6-827C-0D7E2160B88B}" sibTransId="{8B25E917-6EC5-4C78-888D-68B6A2617A4A}"/>
    <dgm:cxn modelId="{BEC1C0A5-E0A5-42CB-AC6B-962AA06063B4}" srcId="{E70030A9-72A6-40C1-9291-518F9626B4B1}" destId="{7F09FFA7-6CF3-4A6A-82B0-8609320A65D3}" srcOrd="4" destOrd="0" parTransId="{3DD88DF5-DBF4-4130-99FA-370EF03A581E}" sibTransId="{0EFA80FE-30F0-4975-84E6-49B57B1DA5C2}"/>
    <dgm:cxn modelId="{088F3EAC-44D3-4FCA-84D5-892F3581AB35}" type="presOf" srcId="{5779A4F4-814D-4B52-86BA-7262BD81C086}" destId="{D04A472C-8E8A-4758-999F-ADB5BAE8382A}" srcOrd="0" destOrd="0" presId="urn:microsoft.com/office/officeart/2005/8/layout/chart3"/>
    <dgm:cxn modelId="{81A0BFAC-ED0F-47D1-B107-AF2958F17440}" type="presOf" srcId="{E9973BA2-83F9-4C0C-8B68-5FDEA03EDA2D}" destId="{086F1363-D504-4C6B-9DF5-43823EA11EE5}" srcOrd="1"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C5110DC6-F12B-437E-9E4F-EB09C1E387AE}" type="presOf" srcId="{268F10DF-83D7-46B2-99D6-DB5E2E385B0D}" destId="{AE4D753F-B69F-47E3-8D91-096E6E846830}" srcOrd="1" destOrd="0" presId="urn:microsoft.com/office/officeart/2005/8/layout/chart3"/>
    <dgm:cxn modelId="{49AFAEE6-8A6B-42B7-B0E0-958CDC227BB8}" srcId="{E70030A9-72A6-40C1-9291-518F9626B4B1}" destId="{268F10DF-83D7-46B2-99D6-DB5E2E385B0D}" srcOrd="6" destOrd="0" parTransId="{B385D02F-9B44-4B61-A6DB-EC8706774DDC}" sibTransId="{D71E945D-6C2B-4B09-B1D0-B8B82BDCC716}"/>
    <dgm:cxn modelId="{5F5ABDF0-262B-469A-845F-5447596C2039}" type="presOf" srcId="{9604DBB1-E99D-45A6-8A43-ABD7914FAD31}" destId="{6B6F282D-D523-4544-BF18-57757DB11F66}" srcOrd="0" destOrd="0" presId="urn:microsoft.com/office/officeart/2005/8/layout/chart3"/>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r>
            <a:rPr lang="nl-BE" sz="2000" dirty="0"/>
            <a:t>Leerlingen</a:t>
          </a:r>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r>
            <a:rPr lang="nl-BE" sz="2000" dirty="0"/>
            <a:t>Ouders</a:t>
          </a:r>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r>
            <a:rPr lang="nl-BE" sz="2000" dirty="0"/>
            <a:t>CLB</a:t>
          </a:r>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r>
            <a:rPr lang="nl-BE" sz="2000" dirty="0"/>
            <a:t>De school</a:t>
          </a:r>
        </a:p>
        <a:p>
          <a:r>
            <a:rPr lang="nl-BE" sz="2000" dirty="0"/>
            <a:t>De andere teams</a:t>
          </a:r>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r>
            <a:rPr lang="nl-BE" sz="2000" dirty="0"/>
            <a:t>Bedrijven</a:t>
          </a:r>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230065" custScaleY="213603" custLinFactNeighborX="-2631" custLinFactNeighborY="5222"/>
      <dgm:spPr/>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pt>
    <dgm:pt modelId="{1495CD5E-C41D-49DB-ABFB-6DDBA599BF99}" type="pres">
      <dgm:prSet presAssocID="{E70030A9-72A6-40C1-9291-518F9626B4B1}" presName="wedge2" presStyleLbl="node1" presStyleIdx="1" presStyleCnt="7" custScaleX="230065" custScaleY="213603"/>
      <dgm:spPr/>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pt>
    <dgm:pt modelId="{D04A472C-8E8A-4758-999F-ADB5BAE8382A}" type="pres">
      <dgm:prSet presAssocID="{E70030A9-72A6-40C1-9291-518F9626B4B1}" presName="wedge3" presStyleLbl="node1" presStyleIdx="2" presStyleCnt="7" custScaleX="230065" custScaleY="213603"/>
      <dgm:spPr/>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pt>
    <dgm:pt modelId="{AA6CD6DC-820E-45DD-ABB6-7D8762C0BD43}" type="pres">
      <dgm:prSet presAssocID="{E70030A9-72A6-40C1-9291-518F9626B4B1}" presName="wedge4" presStyleLbl="node1" presStyleIdx="3" presStyleCnt="7" custScaleX="230065" custScaleY="213603"/>
      <dgm:spPr/>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pt>
    <dgm:pt modelId="{F32C44BE-6300-42F9-B84E-4DF8A5289C90}" type="pres">
      <dgm:prSet presAssocID="{E70030A9-72A6-40C1-9291-518F9626B4B1}" presName="wedge5" presStyleLbl="node1" presStyleIdx="4" presStyleCnt="7" custScaleX="230065" custScaleY="213603"/>
      <dgm:spPr/>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pt>
    <dgm:pt modelId="{C4101451-1654-475E-94B9-2FD6C43BA7CE}" type="pres">
      <dgm:prSet presAssocID="{E70030A9-72A6-40C1-9291-518F9626B4B1}" presName="wedge6" presStyleLbl="node1" presStyleIdx="5" presStyleCnt="7" custScaleX="230065" custScaleY="213603"/>
      <dgm:spPr/>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pt>
    <dgm:pt modelId="{F33C3FF8-62AC-4B77-8BFC-8B315543BA46}" type="pres">
      <dgm:prSet presAssocID="{E70030A9-72A6-40C1-9291-518F9626B4B1}" presName="wedge7" presStyleLbl="node1" presStyleIdx="6" presStyleCnt="7" custScaleX="230065" custScaleY="213603"/>
      <dgm:spPr/>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pt>
  </dgm:ptLst>
  <dgm:cxnLst>
    <dgm:cxn modelId="{A7C49827-4E21-4075-A491-E88337E471EF}" type="presOf" srcId="{9604DBB1-E99D-45A6-8A43-ABD7914FAD31}" destId="{6B6F282D-D523-4544-BF18-57757DB11F66}" srcOrd="0" destOrd="0" presId="urn:microsoft.com/office/officeart/2005/8/layout/chart3"/>
    <dgm:cxn modelId="{5C9A5333-FB1E-4CE6-A016-3303B21794E8}" type="presOf" srcId="{5779A4F4-814D-4B52-86BA-7262BD81C086}" destId="{D04A472C-8E8A-4758-999F-ADB5BAE8382A}" srcOrd="0" destOrd="0" presId="urn:microsoft.com/office/officeart/2005/8/layout/chart3"/>
    <dgm:cxn modelId="{D068DE37-812A-4828-982A-97B044EF89A9}" type="presOf" srcId="{5779A4F4-814D-4B52-86BA-7262BD81C086}" destId="{A9FAD58D-0A88-43B1-BEBA-FB799B2847CE}" srcOrd="1" destOrd="0" presId="urn:microsoft.com/office/officeart/2005/8/layout/chart3"/>
    <dgm:cxn modelId="{8C3C4939-A718-4F34-A3A7-C6BF5D04DAE9}"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228F8346-929E-4C74-9DE0-DD6B9C194ABA}" type="presOf" srcId="{9604DBB1-E99D-45A6-8A43-ABD7914FAD31}" destId="{C0996CE5-7CBC-4645-8296-3ED107363FF4}" srcOrd="1" destOrd="0" presId="urn:microsoft.com/office/officeart/2005/8/layout/chart3"/>
    <dgm:cxn modelId="{1D46CE6A-8506-4240-80C2-E64529F7369A}" srcId="{E70030A9-72A6-40C1-9291-518F9626B4B1}" destId="{64FAE093-D8E6-4309-A12C-6EE32B7BB29D}" srcOrd="3" destOrd="0" parTransId="{4BB5DE88-103F-4412-99B7-510DC36062FB}" sibTransId="{8EF2A4FE-6965-43BC-97E8-FC4C54B73773}"/>
    <dgm:cxn modelId="{7D504E51-3526-44ED-9AF6-7DB0AFB580BC}" srcId="{E70030A9-72A6-40C1-9291-518F9626B4B1}" destId="{CC0F32D5-EB6A-441C-8AA4-6DEBBB576BA0}" srcOrd="5" destOrd="0" parTransId="{F8CD4262-ABCC-4C21-9682-C3E43D463997}" sibTransId="{D3AE6078-2713-422F-8C41-7BF1F22F2216}"/>
    <dgm:cxn modelId="{29753384-15C4-420D-A725-33E91AE6CD7F}" srcId="{E70030A9-72A6-40C1-9291-518F9626B4B1}" destId="{9604DBB1-E99D-45A6-8A43-ABD7914FAD31}" srcOrd="0" destOrd="0" parTransId="{2E205FDE-0D9B-40A6-827C-0D7E2160B88B}" sibTransId="{8B25E917-6EC5-4C78-888D-68B6A2617A4A}"/>
    <dgm:cxn modelId="{DBA75489-E7B8-4E05-ABB5-11689274E3B9}" type="presOf" srcId="{E9973BA2-83F9-4C0C-8B68-5FDEA03EDA2D}" destId="{1495CD5E-C41D-49DB-ABFB-6DDBA599BF99}" srcOrd="0" destOrd="0" presId="urn:microsoft.com/office/officeart/2005/8/layout/chart3"/>
    <dgm:cxn modelId="{91FD708A-996B-4D06-80AE-71D934DF1538}" type="presOf" srcId="{64FAE093-D8E6-4309-A12C-6EE32B7BB29D}" destId="{AA6CD6DC-820E-45DD-ABB6-7D8762C0BD43}" srcOrd="0" destOrd="0" presId="urn:microsoft.com/office/officeart/2005/8/layout/chart3"/>
    <dgm:cxn modelId="{CF67DA9D-EF4A-4DA9-A320-3ED3C74716E0}" type="presOf" srcId="{E9973BA2-83F9-4C0C-8B68-5FDEA03EDA2D}" destId="{086F1363-D504-4C6B-9DF5-43823EA11EE5}" srcOrd="1" destOrd="0" presId="urn:microsoft.com/office/officeart/2005/8/layout/chart3"/>
    <dgm:cxn modelId="{522807A5-87FF-41C8-9501-5A7D04AEF7B9}" type="presOf" srcId="{7F09FFA7-6CF3-4A6A-82B0-8609320A65D3}" destId="{F32C44BE-6300-42F9-B84E-4DF8A5289C90}"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7BB4D9A7-3531-4AD6-81CE-22101488E867}" type="presOf" srcId="{E70030A9-72A6-40C1-9291-518F9626B4B1}" destId="{DCA05F5F-4F0A-41BC-B384-21D5D6B2A83F}" srcOrd="0" destOrd="0" presId="urn:microsoft.com/office/officeart/2005/8/layout/chart3"/>
    <dgm:cxn modelId="{78778BB3-8CBA-4D3D-B1A7-CA69CD5F968D}" type="presOf" srcId="{64FAE093-D8E6-4309-A12C-6EE32B7BB29D}" destId="{BFF64D69-3301-49F3-9E3E-C78A89C20AC1}" srcOrd="1"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908BCC6-1714-47B6-8034-42E04B99CAF3}" type="presOf" srcId="{268F10DF-83D7-46B2-99D6-DB5E2E385B0D}" destId="{F33C3FF8-62AC-4B77-8BFC-8B315543BA46}" srcOrd="0" destOrd="0" presId="urn:microsoft.com/office/officeart/2005/8/layout/chart3"/>
    <dgm:cxn modelId="{11FB66E0-24B5-48F9-ACF5-0C4E89BE6EFB}" type="presOf" srcId="{CC0F32D5-EB6A-441C-8AA4-6DEBBB576BA0}" destId="{D34E71DE-AAC2-4AAF-9DD3-C8ADDAC37553}" srcOrd="1" destOrd="0" presId="urn:microsoft.com/office/officeart/2005/8/layout/chart3"/>
    <dgm:cxn modelId="{C42AD5E5-61DE-4BEC-A037-D2FDBE5291F5}" type="presOf" srcId="{CC0F32D5-EB6A-441C-8AA4-6DEBBB576BA0}" destId="{C4101451-1654-475E-94B9-2FD6C43BA7CE}" srcOrd="0" destOrd="0" presId="urn:microsoft.com/office/officeart/2005/8/layout/chart3"/>
    <dgm:cxn modelId="{49AFAEE6-8A6B-42B7-B0E0-958CDC227BB8}" srcId="{E70030A9-72A6-40C1-9291-518F9626B4B1}" destId="{268F10DF-83D7-46B2-99D6-DB5E2E385B0D}" srcOrd="6" destOrd="0" parTransId="{B385D02F-9B44-4B61-A6DB-EC8706774DDC}" sibTransId="{D71E945D-6C2B-4B09-B1D0-B8B82BDCC716}"/>
    <dgm:cxn modelId="{B03CC4F0-6281-4781-B8B7-BF7F425ED01A}" type="presOf" srcId="{7F09FFA7-6CF3-4A6A-82B0-8609320A65D3}" destId="{2E61B321-8445-43E7-8E5F-408E7F808858}" srcOrd="1" destOrd="0" presId="urn:microsoft.com/office/officeart/2005/8/layout/chart3"/>
    <dgm:cxn modelId="{14A6065D-688E-4482-8A5A-36417D01D042}" type="presParOf" srcId="{DCA05F5F-4F0A-41BC-B384-21D5D6B2A83F}" destId="{6B6F282D-D523-4544-BF18-57757DB11F66}" srcOrd="0" destOrd="0" presId="urn:microsoft.com/office/officeart/2005/8/layout/chart3"/>
    <dgm:cxn modelId="{1207C98E-034C-439D-BE37-33F1D487573E}" type="presParOf" srcId="{DCA05F5F-4F0A-41BC-B384-21D5D6B2A83F}" destId="{C0996CE5-7CBC-4645-8296-3ED107363FF4}" srcOrd="1" destOrd="0" presId="urn:microsoft.com/office/officeart/2005/8/layout/chart3"/>
    <dgm:cxn modelId="{AE499A2A-0DA3-43FB-935D-72723331DD18}" type="presParOf" srcId="{DCA05F5F-4F0A-41BC-B384-21D5D6B2A83F}" destId="{1495CD5E-C41D-49DB-ABFB-6DDBA599BF99}" srcOrd="2" destOrd="0" presId="urn:microsoft.com/office/officeart/2005/8/layout/chart3"/>
    <dgm:cxn modelId="{97332B77-129F-40D5-9273-83856D4EA4DE}" type="presParOf" srcId="{DCA05F5F-4F0A-41BC-B384-21D5D6B2A83F}" destId="{086F1363-D504-4C6B-9DF5-43823EA11EE5}" srcOrd="3" destOrd="0" presId="urn:microsoft.com/office/officeart/2005/8/layout/chart3"/>
    <dgm:cxn modelId="{18427828-EF5B-4561-B953-1E257BEF553E}" type="presParOf" srcId="{DCA05F5F-4F0A-41BC-B384-21D5D6B2A83F}" destId="{D04A472C-8E8A-4758-999F-ADB5BAE8382A}" srcOrd="4" destOrd="0" presId="urn:microsoft.com/office/officeart/2005/8/layout/chart3"/>
    <dgm:cxn modelId="{5ECD6C9D-A951-4AF4-8DA5-BD0DA685D69A}" type="presParOf" srcId="{DCA05F5F-4F0A-41BC-B384-21D5D6B2A83F}" destId="{A9FAD58D-0A88-43B1-BEBA-FB799B2847CE}" srcOrd="5" destOrd="0" presId="urn:microsoft.com/office/officeart/2005/8/layout/chart3"/>
    <dgm:cxn modelId="{49CEADB7-380D-4872-BC1D-FE114D8A8FFC}" type="presParOf" srcId="{DCA05F5F-4F0A-41BC-B384-21D5D6B2A83F}" destId="{AA6CD6DC-820E-45DD-ABB6-7D8762C0BD43}" srcOrd="6" destOrd="0" presId="urn:microsoft.com/office/officeart/2005/8/layout/chart3"/>
    <dgm:cxn modelId="{8A90CAEB-E74C-4B63-9E87-E7175EB08EDD}" type="presParOf" srcId="{DCA05F5F-4F0A-41BC-B384-21D5D6B2A83F}" destId="{BFF64D69-3301-49F3-9E3E-C78A89C20AC1}" srcOrd="7" destOrd="0" presId="urn:microsoft.com/office/officeart/2005/8/layout/chart3"/>
    <dgm:cxn modelId="{30A4EC86-9CE5-47DD-8763-88C3624B9808}" type="presParOf" srcId="{DCA05F5F-4F0A-41BC-B384-21D5D6B2A83F}" destId="{F32C44BE-6300-42F9-B84E-4DF8A5289C90}" srcOrd="8" destOrd="0" presId="urn:microsoft.com/office/officeart/2005/8/layout/chart3"/>
    <dgm:cxn modelId="{B14B699B-7F11-4E21-B14E-0E0ED15192E2}" type="presParOf" srcId="{DCA05F5F-4F0A-41BC-B384-21D5D6B2A83F}" destId="{2E61B321-8445-43E7-8E5F-408E7F808858}" srcOrd="9" destOrd="0" presId="urn:microsoft.com/office/officeart/2005/8/layout/chart3"/>
    <dgm:cxn modelId="{F37DD55E-B1E2-49BA-BEFE-A81483437247}" type="presParOf" srcId="{DCA05F5F-4F0A-41BC-B384-21D5D6B2A83F}" destId="{C4101451-1654-475E-94B9-2FD6C43BA7CE}" srcOrd="10" destOrd="0" presId="urn:microsoft.com/office/officeart/2005/8/layout/chart3"/>
    <dgm:cxn modelId="{3E46C9EF-510B-4D85-97A9-A69133B649D8}" type="presParOf" srcId="{DCA05F5F-4F0A-41BC-B384-21D5D6B2A83F}" destId="{D34E71DE-AAC2-4AAF-9DD3-C8ADDAC37553}" srcOrd="11" destOrd="0" presId="urn:microsoft.com/office/officeart/2005/8/layout/chart3"/>
    <dgm:cxn modelId="{0A9A37F9-094B-4AB6-BFA3-DDC639D00956}" type="presParOf" srcId="{DCA05F5F-4F0A-41BC-B384-21D5D6B2A83F}" destId="{F33C3FF8-62AC-4B77-8BFC-8B315543BA46}" srcOrd="12" destOrd="0" presId="urn:microsoft.com/office/officeart/2005/8/layout/chart3"/>
    <dgm:cxn modelId="{B9445C6B-42AB-4793-8C94-940C593B94F2}"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Leerlingen</a:t>
          </a: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Ouders</a:t>
          </a: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CLB</a:t>
          </a: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De school</a:t>
          </a:r>
        </a:p>
        <a:p>
          <a:pPr marL="0" lvl="0" indent="0" algn="ctr" defTabSz="889000">
            <a:lnSpc>
              <a:spcPct val="90000"/>
            </a:lnSpc>
            <a:spcBef>
              <a:spcPct val="0"/>
            </a:spcBef>
            <a:spcAft>
              <a:spcPct val="35000"/>
            </a:spcAft>
            <a:buNone/>
          </a:pPr>
          <a:r>
            <a:rPr lang="nl-BE" sz="2000" kern="1200" dirty="0"/>
            <a:t>De andere teams</a:t>
          </a:r>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Bedrijven</a:t>
          </a: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a:t>
          </a:r>
        </a:p>
      </dsp:txBody>
      <dsp:txXfrm>
        <a:off x="2344499" y="-29089"/>
        <a:ext cx="1969925" cy="114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338713" y="-1258138"/>
          <a:ext cx="6470513" cy="600752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Leerlingen</a:t>
          </a:r>
          <a:endParaRPr lang="nl-BE" sz="3100" kern="1200" dirty="0"/>
        </a:p>
      </dsp:txBody>
      <dsp:txXfrm>
        <a:off x="2960477" y="-685993"/>
        <a:ext cx="1771688" cy="1037013"/>
      </dsp:txXfrm>
    </dsp:sp>
    <dsp:sp modelId="{1495CD5E-C41D-49DB-ABFB-6DDBA599BF99}">
      <dsp:nvSpPr>
        <dsp:cNvPr id="0" name=""/>
        <dsp:cNvSpPr/>
      </dsp:nvSpPr>
      <dsp:spPr>
        <a:xfrm>
          <a:off x="-337373" y="-1254337"/>
          <a:ext cx="6470513" cy="600752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Ouders</a:t>
          </a:r>
          <a:endParaRPr lang="nl-BE" sz="3500" kern="1200" dirty="0"/>
        </a:p>
      </dsp:txBody>
      <dsp:txXfrm>
        <a:off x="4091847" y="891206"/>
        <a:ext cx="1879530" cy="1108531"/>
      </dsp:txXfrm>
    </dsp:sp>
    <dsp:sp modelId="{D04A472C-8E8A-4758-999F-ADB5BAE8382A}">
      <dsp:nvSpPr>
        <dsp:cNvPr id="0" name=""/>
        <dsp:cNvSpPr/>
      </dsp:nvSpPr>
      <dsp:spPr>
        <a:xfrm>
          <a:off x="-337373" y="-1254337"/>
          <a:ext cx="6470513" cy="600752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CLB</a:t>
          </a:r>
          <a:endParaRPr lang="nl-BE" sz="3600" kern="1200" dirty="0"/>
        </a:p>
      </dsp:txBody>
      <dsp:txXfrm>
        <a:off x="3822242" y="2321569"/>
        <a:ext cx="1694658" cy="1144290"/>
      </dsp:txXfrm>
    </dsp:sp>
    <dsp:sp modelId="{AA6CD6DC-820E-45DD-ABB6-7D8762C0BD43}">
      <dsp:nvSpPr>
        <dsp:cNvPr id="0" name=""/>
        <dsp:cNvSpPr/>
      </dsp:nvSpPr>
      <dsp:spPr>
        <a:xfrm>
          <a:off x="-337373" y="-1254337"/>
          <a:ext cx="6470513" cy="600752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De school</a:t>
          </a:r>
        </a:p>
        <a:p>
          <a:pPr marL="0" lvl="0" indent="0" algn="ctr" defTabSz="889000">
            <a:lnSpc>
              <a:spcPct val="90000"/>
            </a:lnSpc>
            <a:spcBef>
              <a:spcPct val="0"/>
            </a:spcBef>
            <a:spcAft>
              <a:spcPct val="35000"/>
            </a:spcAft>
            <a:buNone/>
          </a:pPr>
          <a:r>
            <a:rPr lang="nl-BE" sz="2000" kern="1200" dirty="0"/>
            <a:t>De andere teams</a:t>
          </a:r>
        </a:p>
      </dsp:txBody>
      <dsp:txXfrm>
        <a:off x="2031297" y="3465860"/>
        <a:ext cx="1733173" cy="1144290"/>
      </dsp:txXfrm>
    </dsp:sp>
    <dsp:sp modelId="{F32C44BE-6300-42F9-B84E-4DF8A5289C90}">
      <dsp:nvSpPr>
        <dsp:cNvPr id="0" name=""/>
        <dsp:cNvSpPr/>
      </dsp:nvSpPr>
      <dsp:spPr>
        <a:xfrm>
          <a:off x="-337373" y="-1254337"/>
          <a:ext cx="6470513" cy="600752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Bedrijven</a:t>
          </a:r>
          <a:endParaRPr lang="nl-BE" sz="3600" kern="1200" dirty="0"/>
        </a:p>
      </dsp:txBody>
      <dsp:txXfrm>
        <a:off x="278866" y="2321569"/>
        <a:ext cx="1694658" cy="1144290"/>
      </dsp:txXfrm>
    </dsp:sp>
    <dsp:sp modelId="{C4101451-1654-475E-94B9-2FD6C43BA7CE}">
      <dsp:nvSpPr>
        <dsp:cNvPr id="0" name=""/>
        <dsp:cNvSpPr/>
      </dsp:nvSpPr>
      <dsp:spPr>
        <a:xfrm>
          <a:off x="-337373" y="-1254337"/>
          <a:ext cx="6470513" cy="600752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a:t>
          </a:r>
          <a:endParaRPr lang="nl-BE" sz="6400" kern="1200" dirty="0"/>
        </a:p>
      </dsp:txBody>
      <dsp:txXfrm>
        <a:off x="-175610" y="891206"/>
        <a:ext cx="1879530" cy="1108531"/>
      </dsp:txXfrm>
    </dsp:sp>
    <dsp:sp modelId="{F33C3FF8-62AC-4B77-8BFC-8B315543BA46}">
      <dsp:nvSpPr>
        <dsp:cNvPr id="0" name=""/>
        <dsp:cNvSpPr/>
      </dsp:nvSpPr>
      <dsp:spPr>
        <a:xfrm>
          <a:off x="-337373" y="-1254337"/>
          <a:ext cx="6470513" cy="600752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a:t>
          </a:r>
        </a:p>
      </dsp:txBody>
      <dsp:txXfrm>
        <a:off x="1064571" y="-682192"/>
        <a:ext cx="1771688" cy="103701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B9BDD4-85FA-5244-A9E0-FDB84974B7DF}" type="datetimeFigureOut">
              <a:t>12/03/2017</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7A35CB-7719-BC41-A3E0-C846161C5E84}" type="slidenum">
              <a:t>‹#›</a:t>
            </a:fld>
            <a:endParaRPr lang="nl-NL"/>
          </a:p>
        </p:txBody>
      </p:sp>
    </p:spTree>
    <p:extLst>
      <p:ext uri="{BB962C8B-B14F-4D97-AF65-F5344CB8AC3E}">
        <p14:creationId xmlns:p14="http://schemas.microsoft.com/office/powerpoint/2010/main" val="2618074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8B653-BF25-114F-8A3C-2D1A23550CAA}" type="datetimeFigureOut">
              <a:t>12/03/2017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9CD15-DFF4-A94F-8509-70594D0B77D2}" type="slidenum">
              <a:t>‹#›</a:t>
            </a:fld>
            <a:endParaRPr lang="nl-NL"/>
          </a:p>
        </p:txBody>
      </p:sp>
    </p:spTree>
    <p:extLst>
      <p:ext uri="{BB962C8B-B14F-4D97-AF65-F5344CB8AC3E}">
        <p14:creationId xmlns:p14="http://schemas.microsoft.com/office/powerpoint/2010/main" val="40862804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3</a:t>
            </a:fld>
            <a:endParaRPr lang="nl-BE"/>
          </a:p>
        </p:txBody>
      </p:sp>
    </p:spTree>
    <p:extLst>
      <p:ext uri="{BB962C8B-B14F-4D97-AF65-F5344CB8AC3E}">
        <p14:creationId xmlns:p14="http://schemas.microsoft.com/office/powerpoint/2010/main" val="151377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solidFill>
                  <a:prstClr val="black"/>
                </a:solidFill>
              </a:rPr>
              <a:pPr/>
              <a:t>5</a:t>
            </a:fld>
            <a:endParaRPr lang="nl-BE">
              <a:solidFill>
                <a:prstClr val="black"/>
              </a:solidFill>
            </a:endParaRPr>
          </a:p>
        </p:txBody>
      </p:sp>
    </p:spTree>
    <p:extLst>
      <p:ext uri="{BB962C8B-B14F-4D97-AF65-F5344CB8AC3E}">
        <p14:creationId xmlns:p14="http://schemas.microsoft.com/office/powerpoint/2010/main" val="231735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-Deel</a:t>
            </a:r>
            <a:r>
              <a:rPr lang="nl-BE" baseline="0" dirty="0"/>
              <a:t> het team op in groepjes van 4/5 (andere samenstelling voor de afwisseling)</a:t>
            </a:r>
          </a:p>
          <a:p>
            <a:r>
              <a:rPr lang="nl-BE" dirty="0"/>
              <a:t>-Wijs</a:t>
            </a:r>
            <a:r>
              <a:rPr lang="nl-BE" baseline="0" dirty="0"/>
              <a:t> de stakeholders toe aan de verschillende groepjes</a:t>
            </a:r>
          </a:p>
          <a:p>
            <a:pPr marL="171450" indent="-171450">
              <a:buFontTx/>
              <a:buChar char="-"/>
            </a:pPr>
            <a:r>
              <a:rPr lang="nl-BE" baseline="0" dirty="0"/>
              <a:t>Elk groepje bereidt voor (20-25’)</a:t>
            </a:r>
          </a:p>
          <a:p>
            <a:pPr marL="171450" indent="-171450">
              <a:buFontTx/>
              <a:buChar char="-"/>
            </a:pPr>
            <a:r>
              <a:rPr lang="nl-BE" baseline="0" dirty="0"/>
              <a:t>Elk groepje presenteert + discussie (totaal 20-25’)</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7</a:t>
            </a:fld>
            <a:endParaRPr lang="nl-BE"/>
          </a:p>
        </p:txBody>
      </p:sp>
    </p:spTree>
    <p:extLst>
      <p:ext uri="{BB962C8B-B14F-4D97-AF65-F5344CB8AC3E}">
        <p14:creationId xmlns:p14="http://schemas.microsoft.com/office/powerpoint/2010/main" val="198013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grpSp>
        <p:nvGrpSpPr>
          <p:cNvPr id="7" name="Groeperen 6"/>
          <p:cNvGrpSpPr/>
          <p:nvPr userDrawn="1"/>
        </p:nvGrpSpPr>
        <p:grpSpPr>
          <a:xfrm>
            <a:off x="640844" y="4793484"/>
            <a:ext cx="2472304" cy="754380"/>
            <a:chOff x="685800" y="5715000"/>
            <a:chExt cx="2747004" cy="838200"/>
          </a:xfrm>
        </p:grpSpPr>
        <p:pic>
          <p:nvPicPr>
            <p:cNvPr id="8" name="Afbeelding 7" descr="FS-symbooltjes.jpg"/>
            <p:cNvPicPr>
              <a:picLocks noChangeAspect="1"/>
            </p:cNvPicPr>
            <p:nvPr userDrawn="1"/>
          </p:nvPicPr>
          <p:blipFill>
            <a:blip r:embed="rId2" cstate="email">
              <a:grayscl/>
              <a:lum/>
              <a:alphaModFix amt="40000"/>
              <a:extLst>
                <a:ext uri="{28A0092B-C50C-407E-A947-70E740481C1C}">
                  <a14:useLocalDpi xmlns:a14="http://schemas.microsoft.com/office/drawing/2010/main"/>
                </a:ext>
              </a:extLst>
            </a:blip>
            <a:srcRect/>
            <a:stretch>
              <a:fillRect/>
            </a:stretch>
          </p:blipFill>
          <p:spPr>
            <a:xfrm>
              <a:off x="685800" y="5715000"/>
              <a:ext cx="866785" cy="831215"/>
            </a:xfrm>
            <a:prstGeom prst="rect">
              <a:avLst/>
            </a:prstGeom>
          </p:spPr>
        </p:pic>
        <p:pic>
          <p:nvPicPr>
            <p:cNvPr id="9" name="Afbeelding 8" descr="FS-symbooltjes.jpg"/>
            <p:cNvPicPr>
              <a:picLocks noChangeAspect="1"/>
            </p:cNvPicPr>
            <p:nvPr userDrawn="1"/>
          </p:nvPicPr>
          <p:blipFill>
            <a:blip r:embed="rId3" cstate="email">
              <a:grayscl/>
              <a:lum/>
              <a:alphaModFix amt="40000"/>
              <a:extLst>
                <a:ext uri="{28A0092B-C50C-407E-A947-70E740481C1C}">
                  <a14:useLocalDpi xmlns:a14="http://schemas.microsoft.com/office/drawing/2010/main"/>
                </a:ext>
              </a:extLst>
            </a:blip>
            <a:srcRect/>
            <a:stretch>
              <a:fillRect/>
            </a:stretch>
          </p:blipFill>
          <p:spPr>
            <a:xfrm>
              <a:off x="1666890" y="5721985"/>
              <a:ext cx="800095" cy="831215"/>
            </a:xfrm>
            <a:prstGeom prst="rect">
              <a:avLst/>
            </a:prstGeom>
          </p:spPr>
        </p:pic>
        <p:pic>
          <p:nvPicPr>
            <p:cNvPr id="10" name="Afbeelding 9" descr="FS-symbooltjes.jpg"/>
            <p:cNvPicPr>
              <a:picLocks noChangeAspect="1"/>
            </p:cNvPicPr>
            <p:nvPr userDrawn="1"/>
          </p:nvPicPr>
          <p:blipFill>
            <a:blip r:embed="rId4" cstate="email">
              <a:grayscl/>
              <a:lum/>
              <a:alphaModFix amt="40000"/>
              <a:extLst>
                <a:ext uri="{28A0092B-C50C-407E-A947-70E740481C1C}">
                  <a14:useLocalDpi xmlns:a14="http://schemas.microsoft.com/office/drawing/2010/main"/>
                </a:ext>
              </a:extLst>
            </a:blip>
            <a:srcRect/>
            <a:stretch>
              <a:fillRect/>
            </a:stretch>
          </p:blipFill>
          <p:spPr>
            <a:xfrm>
              <a:off x="2619385" y="5715000"/>
              <a:ext cx="813419" cy="831215"/>
            </a:xfrm>
            <a:prstGeom prst="rect">
              <a:avLst/>
            </a:prstGeom>
          </p:spPr>
        </p:pic>
      </p:grpSp>
      <p:sp>
        <p:nvSpPr>
          <p:cNvPr id="2" name="Titel 1"/>
          <p:cNvSpPr>
            <a:spLocks noGrp="1"/>
          </p:cNvSpPr>
          <p:nvPr>
            <p:ph type="ctrTitle"/>
          </p:nvPr>
        </p:nvSpPr>
        <p:spPr>
          <a:xfrm>
            <a:off x="685800" y="1213707"/>
            <a:ext cx="7772400" cy="2386744"/>
          </a:xfrm>
        </p:spPr>
        <p:txBody>
          <a:bodyPr anchor="b" anchorCtr="0">
            <a:normAutofit/>
          </a:bodyPr>
          <a:lstStyle>
            <a:lvl1pPr>
              <a:defRPr sz="6000"/>
            </a:lvl1pPr>
          </a:lstStyle>
          <a:p>
            <a:r>
              <a:rPr lang="nl-BE"/>
              <a:t>Titelstijl van model bewerken</a:t>
            </a:r>
            <a:endParaRPr lang="nl-NL"/>
          </a:p>
        </p:txBody>
      </p:sp>
      <p:sp>
        <p:nvSpPr>
          <p:cNvPr id="3" name="Subtitel 2"/>
          <p:cNvSpPr>
            <a:spLocks noGrp="1"/>
          </p:cNvSpPr>
          <p:nvPr>
            <p:ph type="subTitle" idx="1" hasCustomPrompt="1"/>
          </p:nvPr>
        </p:nvSpPr>
        <p:spPr>
          <a:xfrm>
            <a:off x="685800" y="3717630"/>
            <a:ext cx="7772400" cy="1036051"/>
          </a:xfrm>
        </p:spPr>
        <p:txBody>
          <a:bodyPr>
            <a:normAutofit/>
          </a:bodyPr>
          <a:lstStyle>
            <a:lvl1pPr marL="0" indent="0" algn="l">
              <a:buNone/>
              <a:defRPr sz="2800" b="1" i="1">
                <a:solidFill>
                  <a:srgbClr val="52B62C"/>
                </a:solidFill>
                <a:latin typeface="Helvetica Neue"/>
                <a:cs typeface="Helvetica Ne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Ondertitel</a:t>
            </a:r>
            <a:endParaRPr lang="nl-NL"/>
          </a:p>
        </p:txBody>
      </p:sp>
      <p:pic>
        <p:nvPicPr>
          <p:cNvPr id="13" name="FS.jpg"/>
          <p:cNvPicPr/>
          <p:nvPr userDrawn="1"/>
        </p:nvPicPr>
        <p:blipFill>
          <a:blip r:embed="rId5" cstate="email">
            <a:extLst>
              <a:ext uri="{28A0092B-C50C-407E-A947-70E740481C1C}">
                <a14:useLocalDpi xmlns:a14="http://schemas.microsoft.com/office/drawing/2010/main"/>
              </a:ext>
            </a:extLst>
          </a:blip>
          <a:srcRect/>
          <a:stretch>
            <a:fillRect/>
          </a:stretch>
        </p:blipFill>
        <p:spPr>
          <a:xfrm>
            <a:off x="6500443" y="5257800"/>
            <a:ext cx="2110157" cy="1348147"/>
          </a:xfrm>
          <a:prstGeom prst="rect">
            <a:avLst/>
          </a:prstGeom>
          <a:ln w="12700">
            <a:miter lim="400000"/>
          </a:ln>
        </p:spPr>
      </p:pic>
      <p:sp>
        <p:nvSpPr>
          <p:cNvPr id="17" name="Tijdelijke aanduiding voor inhoud 16"/>
          <p:cNvSpPr>
            <a:spLocks noGrp="1"/>
          </p:cNvSpPr>
          <p:nvPr>
            <p:ph sz="quarter" idx="10" hasCustomPrompt="1"/>
          </p:nvPr>
        </p:nvSpPr>
        <p:spPr>
          <a:xfrm>
            <a:off x="685800" y="5548313"/>
            <a:ext cx="5814643" cy="1057275"/>
          </a:xfrm>
        </p:spPr>
        <p:txBody>
          <a:bodyPr>
            <a:normAutofit/>
          </a:bodyPr>
          <a:lstStyle>
            <a:lvl1pPr>
              <a:buFont typeface="Arial"/>
              <a:buNone/>
              <a:defRPr sz="2000" b="0" i="0" baseline="0">
                <a:solidFill>
                  <a:srgbClr val="595959"/>
                </a:solidFill>
                <a:latin typeface="Helvetica Neue Light"/>
                <a:cs typeface="Helvetica Neue Light"/>
              </a:defRPr>
            </a:lvl1pPr>
          </a:lstStyle>
          <a:p>
            <a:pPr lvl="0"/>
            <a:r>
              <a:rPr lang="nl-BE"/>
              <a:t>Naam - Datum - Locatie</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522201" cy="1143000"/>
          </a:xfrm>
        </p:spPr>
        <p:txBody>
          <a:bodyPr/>
          <a:lstStyle/>
          <a:p>
            <a:r>
              <a:rPr lang="nl-BE"/>
              <a:t>Titelstijl van model bewerken</a:t>
            </a:r>
            <a:endParaRPr lang="nl-NL"/>
          </a:p>
        </p:txBody>
      </p:sp>
      <p:sp>
        <p:nvSpPr>
          <p:cNvPr id="3" name="Tijdelijke aanduiding voor inhoud 2"/>
          <p:cNvSpPr>
            <a:spLocks noGrp="1"/>
          </p:cNvSpPr>
          <p:nvPr>
            <p:ph idx="1" hasCustomPrompt="1"/>
          </p:nvPr>
        </p:nvSpPr>
        <p:spPr>
          <a:xfrm>
            <a:off x="457200" y="1600200"/>
            <a:ext cx="8229600" cy="4525963"/>
          </a:xfrm>
        </p:spPr>
        <p:txBody>
          <a:bodyPr/>
          <a:lstStyle>
            <a:lvl1pPr>
              <a:defRPr baseline="0"/>
            </a:lvl1pPr>
          </a:lstStyle>
          <a:p>
            <a:pPr lvl="0"/>
            <a:r>
              <a:rPr lang="nl-BE"/>
              <a:t>Eerste niveau</a:t>
            </a:r>
          </a:p>
          <a:p>
            <a:pPr lvl="1"/>
            <a:r>
              <a:rPr lang="nl-BE"/>
              <a:t>Tweede niveau</a:t>
            </a:r>
          </a:p>
          <a:p>
            <a:pPr lvl="2"/>
            <a:r>
              <a:rPr lang="nl-BE"/>
              <a:t>Derde niveau</a:t>
            </a:r>
          </a:p>
          <a:p>
            <a:pPr lvl="3"/>
            <a:r>
              <a:rPr lang="nl-BE"/>
              <a:t>Vierde niveau</a:t>
            </a:r>
          </a:p>
        </p:txBody>
      </p:sp>
      <p:pic>
        <p:nvPicPr>
          <p:cNvPr id="7" name="Afbeelding 6"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8" name="Titel 1"/>
          <p:cNvSpPr>
            <a:spLocks noGrp="1"/>
          </p:cNvSpPr>
          <p:nvPr>
            <p:ph type="title"/>
          </p:nvPr>
        </p:nvSpPr>
        <p:spPr>
          <a:xfrm>
            <a:off x="457200" y="274638"/>
            <a:ext cx="7522201" cy="1143000"/>
          </a:xfrm>
        </p:spPr>
        <p:txBody>
          <a:bodyPr/>
          <a:lstStyle/>
          <a:p>
            <a:r>
              <a:rPr lang="nl-BE"/>
              <a:t>Titelstijl van model bewerken</a:t>
            </a:r>
            <a:endParaRPr lang="nl-NL"/>
          </a:p>
        </p:txBody>
      </p:sp>
      <p:pic>
        <p:nvPicPr>
          <p:cNvPr id="9" name="Afbeelding 8"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10"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6" name="Titel 1"/>
          <p:cNvSpPr>
            <a:spLocks noGrp="1"/>
          </p:cNvSpPr>
          <p:nvPr>
            <p:ph type="title"/>
          </p:nvPr>
        </p:nvSpPr>
        <p:spPr>
          <a:xfrm>
            <a:off x="457200" y="274638"/>
            <a:ext cx="7522201" cy="1143000"/>
          </a:xfrm>
        </p:spPr>
        <p:txBody>
          <a:bodyPr/>
          <a:lstStyle/>
          <a:p>
            <a:r>
              <a:rPr lang="nl-BE"/>
              <a:t>Titelstijl van model bewerken</a:t>
            </a:r>
            <a:endParaRPr lang="nl-NL"/>
          </a:p>
        </p:txBody>
      </p:sp>
      <p:pic>
        <p:nvPicPr>
          <p:cNvPr id="7" name="Afbeelding 6"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a:t>Titel</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a:t>Eerste niveau</a:t>
            </a:r>
          </a:p>
          <a:p>
            <a:pPr lvl="1"/>
            <a:r>
              <a:rPr lang="nl-BE"/>
              <a:t>Tweede niveau</a:t>
            </a:r>
          </a:p>
          <a:p>
            <a:pPr lvl="2"/>
            <a:r>
              <a:rPr lang="nl-BE"/>
              <a:t>Derde niveau</a:t>
            </a:r>
          </a:p>
          <a:p>
            <a:pPr lvl="3"/>
            <a:r>
              <a:rPr lang="nl-BE"/>
              <a:t>Vierde niveau</a:t>
            </a:r>
          </a:p>
          <a:p>
            <a:pPr lvl="4"/>
            <a:r>
              <a:rPr lang="nl-BE"/>
              <a:t>Vijfde niveau</a:t>
            </a:r>
            <a:endParaRPr lang="nl-NL"/>
          </a:p>
        </p:txBody>
      </p:sp>
      <p:sp>
        <p:nvSpPr>
          <p:cNvPr id="7"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ftr="0" dt="0"/>
  <p:txStyles>
    <p:titleStyle>
      <a:lvl1pPr algn="l" defTabSz="457200" rtl="0" eaLnBrk="1" latinLnBrk="0" hangingPunct="1">
        <a:spcBef>
          <a:spcPct val="0"/>
        </a:spcBef>
        <a:buNone/>
        <a:defRPr sz="4800" b="0" i="0" kern="1200">
          <a:solidFill>
            <a:srgbClr val="58735D"/>
          </a:solidFill>
          <a:latin typeface="Helvetica Neue Bold Condensed"/>
          <a:ea typeface="+mj-ea"/>
          <a:cs typeface="Helvetica Neue Bold Condensed"/>
        </a:defRPr>
      </a:lvl1pPr>
    </p:titleStyle>
    <p:bodyStyle>
      <a:lvl1pPr marL="342900" indent="-342900" algn="l" defTabSz="457200" rtl="0" eaLnBrk="1" latinLnBrk="0" hangingPunct="1">
        <a:spcBef>
          <a:spcPct val="20000"/>
        </a:spcBef>
        <a:buClr>
          <a:srgbClr val="52B62C"/>
        </a:buClr>
        <a:buSzPct val="90000"/>
        <a:buFontTx/>
        <a:buBlip>
          <a:blip r:embed="rId6"/>
        </a:buBlip>
        <a:defRPr sz="3200" b="0" i="0" kern="1200">
          <a:solidFill>
            <a:srgbClr val="3A4D3E"/>
          </a:solidFill>
          <a:latin typeface="Helvetica Neue"/>
          <a:ea typeface="+mn-ea"/>
          <a:cs typeface="Helvetica Neue"/>
        </a:defRPr>
      </a:lvl1pPr>
      <a:lvl2pPr marL="742950" indent="-285750" algn="l" defTabSz="457200" rtl="0" eaLnBrk="1" latinLnBrk="0" hangingPunct="1">
        <a:spcBef>
          <a:spcPct val="20000"/>
        </a:spcBef>
        <a:buClr>
          <a:srgbClr val="52B62C"/>
        </a:buClr>
        <a:buFont typeface="Arial"/>
        <a:buChar char="•"/>
        <a:defRPr sz="2800" b="0" i="0" kern="1200">
          <a:solidFill>
            <a:srgbClr val="3A4D3E"/>
          </a:solidFill>
          <a:latin typeface="Helvetica Neue"/>
          <a:ea typeface="+mn-ea"/>
          <a:cs typeface="Helvetica Neue"/>
        </a:defRPr>
      </a:lvl2pPr>
      <a:lvl3pPr marL="1143000" indent="-228600" algn="l" defTabSz="457200" rtl="0" eaLnBrk="1" latinLnBrk="0" hangingPunct="1">
        <a:spcBef>
          <a:spcPct val="20000"/>
        </a:spcBef>
        <a:buClr>
          <a:srgbClr val="52B62C"/>
        </a:buClr>
        <a:buFont typeface="Arial"/>
        <a:buChar char="•"/>
        <a:defRPr sz="2400" b="0" i="0" kern="1200">
          <a:solidFill>
            <a:srgbClr val="3A4D3E"/>
          </a:solidFill>
          <a:latin typeface="Helvetica Neue"/>
          <a:ea typeface="+mn-ea"/>
          <a:cs typeface="Helvetica Neue"/>
        </a:defRPr>
      </a:lvl3pPr>
      <a:lvl4pPr marL="1600200" indent="-228600" algn="l" defTabSz="457200" rtl="0" eaLnBrk="1" latinLnBrk="0" hangingPunct="1">
        <a:spcBef>
          <a:spcPct val="20000"/>
        </a:spcBef>
        <a:buClr>
          <a:srgbClr val="52B62C"/>
        </a:buClr>
        <a:buFont typeface="Arial"/>
        <a:buChar char="–"/>
        <a:defRPr sz="2000" b="0" i="0" kern="1200">
          <a:solidFill>
            <a:srgbClr val="3A4D3E"/>
          </a:solidFill>
          <a:latin typeface="Helvetica Neue"/>
          <a:ea typeface="+mn-ea"/>
          <a:cs typeface="Helvetica Neue"/>
        </a:defRPr>
      </a:lvl4pPr>
      <a:lvl5pPr marL="2057400" indent="-228600" algn="l" defTabSz="457200" rtl="0" eaLnBrk="1" latinLnBrk="0" hangingPunct="1">
        <a:spcBef>
          <a:spcPct val="20000"/>
        </a:spcBef>
        <a:buClr>
          <a:srgbClr val="52B62C"/>
        </a:buClr>
        <a:buFont typeface="Arial"/>
        <a:buChar char="»"/>
        <a:defRPr sz="2000" b="0" i="0" kern="1200">
          <a:solidFill>
            <a:srgbClr val="3A4D3E"/>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3600" b="1" dirty="0"/>
              <a:t>Workshop – ambities delen</a:t>
            </a:r>
          </a:p>
        </p:txBody>
      </p:sp>
      <p:sp>
        <p:nvSpPr>
          <p:cNvPr id="3" name="Subtitel 2"/>
          <p:cNvSpPr>
            <a:spLocks noGrp="1"/>
          </p:cNvSpPr>
          <p:nvPr>
            <p:ph type="subTitle" idx="1"/>
          </p:nvPr>
        </p:nvSpPr>
        <p:spPr/>
        <p:txBody>
          <a:bodyPr/>
          <a:lstStyle/>
          <a:p>
            <a:r>
              <a:rPr lang="nl-NL" dirty="0"/>
              <a:t>Wat willen wij samen bereiken ?</a:t>
            </a:r>
          </a:p>
        </p:txBody>
      </p:sp>
      <p:sp>
        <p:nvSpPr>
          <p:cNvPr id="4" name="Tijdelijke aanduiding voor inhoud 3"/>
          <p:cNvSpPr>
            <a:spLocks noGrp="1"/>
          </p:cNvSpPr>
          <p:nvPr>
            <p:ph sz="quarter" idx="10"/>
          </p:nvPr>
        </p:nvSpPr>
        <p:spPr/>
        <p:txBody>
          <a:bodyPr>
            <a:normAutofit/>
          </a:bodyPr>
          <a:lstStyle/>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BE" dirty="0"/>
              <a:t>Zie apart instrument rond teambord en ambitiebord !!</a:t>
            </a:r>
          </a:p>
        </p:txBody>
      </p:sp>
      <p:sp>
        <p:nvSpPr>
          <p:cNvPr id="4" name="Slide Number Placeholder 3"/>
          <p:cNvSpPr>
            <a:spLocks noGrp="1"/>
          </p:cNvSpPr>
          <p:nvPr>
            <p:ph type="sldNum" sz="quarter" idx="4"/>
          </p:nvPr>
        </p:nvSpPr>
        <p:spPr/>
        <p:txBody>
          <a:bodyPr/>
          <a:lstStyle/>
          <a:p>
            <a:fld id="{9331019C-3939-5F43-B75D-CFD4E736BA37}" type="slidenum">
              <a:rPr lang="nl-NL" smtClean="0"/>
              <a:pPr/>
              <a:t>10</a:t>
            </a:fld>
            <a:endParaRPr lang="nl-NL"/>
          </a:p>
        </p:txBody>
      </p:sp>
      <p:pic>
        <p:nvPicPr>
          <p:cNvPr id="5" name="Picture 4"/>
          <p:cNvPicPr>
            <a:picLocks noChangeAspect="1"/>
          </p:cNvPicPr>
          <p:nvPr/>
        </p:nvPicPr>
        <p:blipFill>
          <a:blip r:embed="rId2"/>
          <a:stretch>
            <a:fillRect/>
          </a:stretch>
        </p:blipFill>
        <p:spPr>
          <a:xfrm>
            <a:off x="1699272" y="2037522"/>
            <a:ext cx="5665622" cy="4249217"/>
          </a:xfrm>
          <a:prstGeom prst="rect">
            <a:avLst/>
          </a:prstGeom>
        </p:spPr>
      </p:pic>
    </p:spTree>
    <p:extLst>
      <p:ext uri="{BB962C8B-B14F-4D97-AF65-F5344CB8AC3E}">
        <p14:creationId xmlns:p14="http://schemas.microsoft.com/office/powerpoint/2010/main" val="418199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Uitgangspunt</a:t>
            </a:r>
          </a:p>
        </p:txBody>
      </p:sp>
      <p:sp>
        <p:nvSpPr>
          <p:cNvPr id="3" name="Content Placeholder 2"/>
          <p:cNvSpPr>
            <a:spLocks noGrp="1"/>
          </p:cNvSpPr>
          <p:nvPr>
            <p:ph idx="1"/>
          </p:nvPr>
        </p:nvSpPr>
        <p:spPr/>
        <p:txBody>
          <a:bodyPr>
            <a:normAutofit/>
          </a:bodyPr>
          <a:lstStyle/>
          <a:p>
            <a:r>
              <a:rPr lang="nl-BE" dirty="0"/>
              <a:t>Verderbouwend op instrument “Speelveld en verwachtingen”</a:t>
            </a:r>
          </a:p>
        </p:txBody>
      </p:sp>
      <p:sp>
        <p:nvSpPr>
          <p:cNvPr id="4" name="Slide Number Placeholder 3"/>
          <p:cNvSpPr>
            <a:spLocks noGrp="1"/>
          </p:cNvSpPr>
          <p:nvPr>
            <p:ph type="sldNum" sz="quarter" idx="4"/>
          </p:nvPr>
        </p:nvSpPr>
        <p:spPr/>
        <p:txBody>
          <a:bodyPr/>
          <a:lstStyle/>
          <a:p>
            <a:fld id="{9331019C-3939-5F43-B75D-CFD4E736BA37}" type="slidenum">
              <a:rPr lang="nl-NL" smtClean="0"/>
              <a:pPr/>
              <a:t>2</a:t>
            </a:fld>
            <a:endParaRPr lang="nl-NL"/>
          </a:p>
        </p:txBody>
      </p:sp>
    </p:spTree>
    <p:extLst>
      <p:ext uri="{BB962C8B-B14F-4D97-AF65-F5344CB8AC3E}">
        <p14:creationId xmlns:p14="http://schemas.microsoft.com/office/powerpoint/2010/main" val="233984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3</a:t>
            </a:fld>
            <a:endParaRPr lang="nl-NL" dirty="0"/>
          </a:p>
        </p:txBody>
      </p:sp>
      <p:grpSp>
        <p:nvGrpSpPr>
          <p:cNvPr id="31" name="Group 30"/>
          <p:cNvGrpSpPr/>
          <p:nvPr/>
        </p:nvGrpSpPr>
        <p:grpSpPr>
          <a:xfrm>
            <a:off x="97536" y="839031"/>
            <a:ext cx="8875776" cy="5882444"/>
            <a:chOff x="97536" y="839031"/>
            <a:chExt cx="8875776" cy="5882444"/>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900" b="1" dirty="0">
                  <a:solidFill>
                    <a:prstClr val="black"/>
                  </a:solidFill>
                  <a:latin typeface="Bradley Hand ITC" panose="03070402050302030203" pitchFamily="66" charset="0"/>
                </a:rPr>
                <a:t>Ons team: 4 kernopdrachten voor een community van  leerlingen van de </a:t>
              </a:r>
              <a:r>
                <a:rPr lang="nl-BE" sz="900" b="1" dirty="0">
                  <a:solidFill>
                    <a:schemeClr val="accent6"/>
                  </a:solidFill>
                  <a:latin typeface="Bradley Hand ITC" panose="03070402050302030203" pitchFamily="66" charset="0"/>
                </a:rPr>
                <a:t>1</a:t>
              </a:r>
              <a:r>
                <a:rPr lang="nl-BE" sz="900" b="1" baseline="30000" dirty="0">
                  <a:solidFill>
                    <a:schemeClr val="accent6"/>
                  </a:solidFill>
                  <a:latin typeface="Bradley Hand ITC" panose="03070402050302030203" pitchFamily="66" charset="0"/>
                </a:rPr>
                <a:t>e</a:t>
              </a:r>
              <a:r>
                <a:rPr lang="nl-BE" sz="900" b="1" dirty="0">
                  <a:solidFill>
                    <a:schemeClr val="accent6"/>
                  </a:solidFill>
                  <a:latin typeface="Bradley Hand ITC" panose="03070402050302030203" pitchFamily="66" charset="0"/>
                </a:rPr>
                <a:t> graad</a:t>
              </a:r>
              <a:r>
                <a:rPr lang="nl-BE" sz="900" b="1" dirty="0">
                  <a:solidFill>
                    <a:srgbClr val="3A4D3E"/>
                  </a:solidFill>
                  <a:latin typeface="Bradley Hand ITC" panose="03070402050302030203" pitchFamily="66" charset="0"/>
                </a:rPr>
                <a:t>, </a:t>
              </a:r>
              <a:r>
                <a:rPr lang="nl-BE" sz="900" b="1" dirty="0">
                  <a:solidFill>
                    <a:prstClr val="black"/>
                  </a:solidFill>
                  <a:latin typeface="Bradley Hand ITC" panose="03070402050302030203" pitchFamily="66" charset="0"/>
                </a:rPr>
                <a:t>binnen de visie van de school</a:t>
              </a:r>
            </a:p>
          </p:txBody>
        </p:sp>
        <p:sp>
          <p:nvSpPr>
            <p:cNvPr id="9" name="Folded Corner 8"/>
            <p:cNvSpPr/>
            <p:nvPr/>
          </p:nvSpPr>
          <p:spPr>
            <a:xfrm>
              <a:off x="5401504" y="2966972"/>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0" name="Folded Corner 9"/>
            <p:cNvSpPr/>
            <p:nvPr/>
          </p:nvSpPr>
          <p:spPr>
            <a:xfrm>
              <a:off x="5531927" y="3308228"/>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1" name="Folded Corner 10"/>
            <p:cNvSpPr/>
            <p:nvPr/>
          </p:nvSpPr>
          <p:spPr>
            <a:xfrm>
              <a:off x="5153695" y="3927147"/>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2" name="Folded Corner 11"/>
            <p:cNvSpPr/>
            <p:nvPr/>
          </p:nvSpPr>
          <p:spPr>
            <a:xfrm>
              <a:off x="5284118" y="4268403"/>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3" name="Folded Corner 12"/>
            <p:cNvSpPr/>
            <p:nvPr/>
          </p:nvSpPr>
          <p:spPr>
            <a:xfrm>
              <a:off x="4094163" y="4527559"/>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4" name="Folded Corner 13"/>
            <p:cNvSpPr/>
            <p:nvPr/>
          </p:nvSpPr>
          <p:spPr>
            <a:xfrm>
              <a:off x="4224586" y="4868815"/>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5" name="Folded Corner 14"/>
            <p:cNvSpPr/>
            <p:nvPr/>
          </p:nvSpPr>
          <p:spPr>
            <a:xfrm>
              <a:off x="3036728" y="4038262"/>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6" name="Folded Corner 15"/>
            <p:cNvSpPr/>
            <p:nvPr/>
          </p:nvSpPr>
          <p:spPr>
            <a:xfrm>
              <a:off x="3167151" y="4379518"/>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7" name="Folded Corner 16"/>
            <p:cNvSpPr/>
            <p:nvPr/>
          </p:nvSpPr>
          <p:spPr>
            <a:xfrm>
              <a:off x="2733660" y="276245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8" name="Folded Corner 17"/>
            <p:cNvSpPr/>
            <p:nvPr/>
          </p:nvSpPr>
          <p:spPr>
            <a:xfrm>
              <a:off x="2864083" y="310370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9" name="Folded Corner 18"/>
            <p:cNvSpPr/>
            <p:nvPr/>
          </p:nvSpPr>
          <p:spPr>
            <a:xfrm>
              <a:off x="6781801" y="2234045"/>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2" name="Folded Corner 21"/>
            <p:cNvSpPr/>
            <p:nvPr/>
          </p:nvSpPr>
          <p:spPr>
            <a:xfrm>
              <a:off x="7013864" y="2544810"/>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3" name="Folded Corner 22"/>
            <p:cNvSpPr/>
            <p:nvPr/>
          </p:nvSpPr>
          <p:spPr>
            <a:xfrm>
              <a:off x="6781801" y="4390945"/>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4" name="Folded Corner 23"/>
            <p:cNvSpPr/>
            <p:nvPr/>
          </p:nvSpPr>
          <p:spPr>
            <a:xfrm>
              <a:off x="7013864" y="4701710"/>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5" name="Folded Corner 24"/>
            <p:cNvSpPr/>
            <p:nvPr/>
          </p:nvSpPr>
          <p:spPr>
            <a:xfrm>
              <a:off x="2198529" y="5030797"/>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6" name="Folded Corner 25"/>
            <p:cNvSpPr/>
            <p:nvPr/>
          </p:nvSpPr>
          <p:spPr>
            <a:xfrm>
              <a:off x="2430592" y="5341562"/>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7" name="Folded Corner 26"/>
            <p:cNvSpPr/>
            <p:nvPr/>
          </p:nvSpPr>
          <p:spPr>
            <a:xfrm>
              <a:off x="1394114" y="2208277"/>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8" name="Folded Corner 27"/>
            <p:cNvSpPr/>
            <p:nvPr/>
          </p:nvSpPr>
          <p:spPr>
            <a:xfrm>
              <a:off x="1626177" y="2519042"/>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9" name="Folded Corner 28"/>
            <p:cNvSpPr/>
            <p:nvPr/>
          </p:nvSpPr>
          <p:spPr>
            <a:xfrm>
              <a:off x="3921518" y="6410710"/>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0" name="Folded Corner 29"/>
            <p:cNvSpPr/>
            <p:nvPr/>
          </p:nvSpPr>
          <p:spPr>
            <a:xfrm>
              <a:off x="4626172" y="6410710"/>
              <a:ext cx="606136" cy="310765"/>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grpSp>
      <p:sp>
        <p:nvSpPr>
          <p:cNvPr id="32" name="Folded Corner 18"/>
          <p:cNvSpPr/>
          <p:nvPr/>
        </p:nvSpPr>
        <p:spPr>
          <a:xfrm>
            <a:off x="7084869" y="1696619"/>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3" name="Folded Corner 18"/>
          <p:cNvSpPr/>
          <p:nvPr/>
        </p:nvSpPr>
        <p:spPr>
          <a:xfrm>
            <a:off x="7387937" y="1936106"/>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4" name="Folded Corner 18"/>
          <p:cNvSpPr/>
          <p:nvPr/>
        </p:nvSpPr>
        <p:spPr>
          <a:xfrm>
            <a:off x="6900811" y="5302369"/>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5" name="Folded Corner 18"/>
          <p:cNvSpPr/>
          <p:nvPr/>
        </p:nvSpPr>
        <p:spPr>
          <a:xfrm>
            <a:off x="6646718" y="5581049"/>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6" name="Folded Corner 18"/>
          <p:cNvSpPr/>
          <p:nvPr/>
        </p:nvSpPr>
        <p:spPr>
          <a:xfrm>
            <a:off x="3773287" y="5343234"/>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7" name="Folded Corner 18"/>
          <p:cNvSpPr/>
          <p:nvPr/>
        </p:nvSpPr>
        <p:spPr>
          <a:xfrm>
            <a:off x="1370220" y="4326240"/>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8" name="Folded Corner 18"/>
          <p:cNvSpPr/>
          <p:nvPr/>
        </p:nvSpPr>
        <p:spPr>
          <a:xfrm>
            <a:off x="1239117" y="4552697"/>
            <a:ext cx="606136" cy="310765"/>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Tree>
    <p:extLst>
      <p:ext uri="{BB962C8B-B14F-4D97-AF65-F5344CB8AC3E}">
        <p14:creationId xmlns:p14="http://schemas.microsoft.com/office/powerpoint/2010/main" val="27979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4</a:t>
            </a:fld>
            <a:endParaRPr lang="nl-NL"/>
          </a:p>
        </p:txBody>
      </p:sp>
      <p:sp>
        <p:nvSpPr>
          <p:cNvPr id="5" name="Rectangle 4"/>
          <p:cNvSpPr/>
          <p:nvPr/>
        </p:nvSpPr>
        <p:spPr>
          <a:xfrm>
            <a:off x="457200" y="2137144"/>
            <a:ext cx="7522201" cy="4154984"/>
          </a:xfrm>
          <a:prstGeom prst="rect">
            <a:avLst/>
          </a:prstGeom>
        </p:spPr>
        <p:txBody>
          <a:bodyPr wrap="square">
            <a:spAutoFit/>
          </a:bodyPr>
          <a:lstStyle/>
          <a:p>
            <a:pPr algn="ctr" defTabSz="914400"/>
            <a:r>
              <a:rPr lang="nl-BE" sz="4400" dirty="0">
                <a:solidFill>
                  <a:prstClr val="black"/>
                </a:solidFill>
                <a:latin typeface="Bradley Hand ITC" panose="03070402050302030203" pitchFamily="66" charset="0"/>
              </a:rPr>
              <a:t>Een team heeft, om haar 4 kernopdrachten goed te vervullen, gedeelde </a:t>
            </a:r>
            <a:r>
              <a:rPr lang="nl-BE" sz="4400" b="1" dirty="0">
                <a:solidFill>
                  <a:schemeClr val="accent6"/>
                </a:solidFill>
                <a:latin typeface="Bradley Hand ITC" panose="03070402050302030203" pitchFamily="66" charset="0"/>
              </a:rPr>
              <a:t>ambities</a:t>
            </a:r>
            <a:r>
              <a:rPr lang="nl-BE" sz="4400" dirty="0">
                <a:solidFill>
                  <a:schemeClr val="accent6"/>
                </a:solidFill>
                <a:latin typeface="Bradley Hand ITC" panose="03070402050302030203" pitchFamily="66" charset="0"/>
              </a:rPr>
              <a:t> </a:t>
            </a:r>
            <a:r>
              <a:rPr lang="nl-BE" sz="4400" dirty="0">
                <a:solidFill>
                  <a:prstClr val="black"/>
                </a:solidFill>
                <a:latin typeface="Bradley Hand ITC" panose="03070402050302030203" pitchFamily="66" charset="0"/>
              </a:rPr>
              <a:t>en probeert deze meetbaar te maken zodat zij in staat is om deze op te volgen</a:t>
            </a:r>
            <a:endParaRPr lang="nl-BE" sz="40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97055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22201" cy="1848076"/>
          </a:xfrm>
        </p:spPr>
        <p:txBody>
          <a:bodyPr>
            <a:noAutofit/>
          </a:bodyPr>
          <a:lstStyle/>
          <a:p>
            <a:r>
              <a:rPr lang="nl-BE" sz="3600" dirty="0"/>
              <a:t>Als dit de verwachtingen samenvat van onze community en alle partijen binnen die brede gemeenschap ...</a:t>
            </a:r>
          </a:p>
        </p:txBody>
      </p:sp>
      <p:sp>
        <p:nvSpPr>
          <p:cNvPr id="4" name="Slide Number Placeholder 3"/>
          <p:cNvSpPr>
            <a:spLocks noGrp="1"/>
          </p:cNvSpPr>
          <p:nvPr>
            <p:ph type="sldNum" sz="quarter" idx="4"/>
          </p:nvPr>
        </p:nvSpPr>
        <p:spPr/>
        <p:txBody>
          <a:bodyPr/>
          <a:lstStyle/>
          <a:p>
            <a:fld id="{9331019C-3939-5F43-B75D-CFD4E736BA37}" type="slidenum">
              <a:rPr lang="nl-NL" smtClean="0"/>
              <a:pPr/>
              <a:t>5</a:t>
            </a:fld>
            <a:endParaRPr lang="nl-NL"/>
          </a:p>
        </p:txBody>
      </p:sp>
      <p:sp>
        <p:nvSpPr>
          <p:cNvPr id="5" name="Rectangle 4"/>
          <p:cNvSpPr/>
          <p:nvPr/>
        </p:nvSpPr>
        <p:spPr>
          <a:xfrm>
            <a:off x="457200" y="2561377"/>
            <a:ext cx="8463517" cy="2000548"/>
          </a:xfrm>
          <a:prstGeom prst="rect">
            <a:avLst/>
          </a:prstGeom>
        </p:spPr>
        <p:txBody>
          <a:bodyPr wrap="square">
            <a:spAutoFit/>
          </a:bodyPr>
          <a:lstStyle/>
          <a:p>
            <a:pPr defTabSz="914400"/>
            <a:endParaRPr lang="nl-BE" sz="4400" dirty="0">
              <a:solidFill>
                <a:prstClr val="black"/>
              </a:solidFill>
              <a:latin typeface="Bradley Hand ITC" panose="03070402050302030203" pitchFamily="66" charset="0"/>
            </a:endParaRPr>
          </a:p>
          <a:p>
            <a:pPr defTabSz="914400"/>
            <a:r>
              <a:rPr lang="nl-BE" sz="4000" dirty="0">
                <a:solidFill>
                  <a:prstClr val="black"/>
                </a:solidFill>
                <a:latin typeface="Bradley Hand ITC" panose="03070402050302030203" pitchFamily="66" charset="0"/>
              </a:rPr>
              <a:t>... welke </a:t>
            </a:r>
            <a:r>
              <a:rPr lang="nl-BE" sz="4000" b="1" dirty="0">
                <a:solidFill>
                  <a:schemeClr val="accent6"/>
                </a:solidFill>
                <a:latin typeface="Bradley Hand ITC" panose="03070402050302030203" pitchFamily="66" charset="0"/>
              </a:rPr>
              <a:t>ambities</a:t>
            </a:r>
            <a:r>
              <a:rPr lang="nl-BE" sz="4000" dirty="0">
                <a:solidFill>
                  <a:prstClr val="black"/>
                </a:solidFill>
                <a:latin typeface="Bradley Hand ITC" panose="03070402050302030203" pitchFamily="66" charset="0"/>
              </a:rPr>
              <a:t> kunnen wij hierin dan formuleren voor onszelf?</a:t>
            </a:r>
            <a:endParaRPr lang="nl-BE" sz="36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235240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Een goede ambitie is ...</a:t>
            </a:r>
          </a:p>
        </p:txBody>
      </p:sp>
      <p:sp>
        <p:nvSpPr>
          <p:cNvPr id="3" name="Content Placeholder 2"/>
          <p:cNvSpPr>
            <a:spLocks noGrp="1"/>
          </p:cNvSpPr>
          <p:nvPr>
            <p:ph idx="1"/>
          </p:nvPr>
        </p:nvSpPr>
        <p:spPr>
          <a:xfrm>
            <a:off x="457200" y="1600199"/>
            <a:ext cx="8229600" cy="5019261"/>
          </a:xfrm>
        </p:spPr>
        <p:txBody>
          <a:bodyPr>
            <a:normAutofit fontScale="62500" lnSpcReduction="20000"/>
          </a:bodyPr>
          <a:lstStyle/>
          <a:p>
            <a:r>
              <a:rPr lang="nl-BE" dirty="0"/>
              <a:t>Uitdagend en toch haalbaar</a:t>
            </a:r>
          </a:p>
          <a:p>
            <a:r>
              <a:rPr lang="nl-BE" dirty="0"/>
              <a:t>Eenvoudig te begrijpen</a:t>
            </a:r>
          </a:p>
          <a:p>
            <a:r>
              <a:rPr lang="nl-BE" dirty="0"/>
              <a:t>Relevant binnen onze opdracht</a:t>
            </a:r>
          </a:p>
          <a:p>
            <a:r>
              <a:rPr lang="nl-BE" dirty="0"/>
              <a:t>(Meetbaar)</a:t>
            </a:r>
          </a:p>
          <a:p>
            <a:pPr marL="0" indent="0">
              <a:buNone/>
            </a:pPr>
            <a:r>
              <a:rPr lang="nl-BE" dirty="0"/>
              <a:t>								</a:t>
            </a:r>
          </a:p>
          <a:p>
            <a:endParaRPr lang="nl-BE" i="1" dirty="0"/>
          </a:p>
          <a:p>
            <a:r>
              <a:rPr lang="nl-BE" i="1" dirty="0"/>
              <a:t>Voorbeeldjes :</a:t>
            </a:r>
          </a:p>
          <a:p>
            <a:pPr lvl="1"/>
            <a:r>
              <a:rPr lang="nl-BE" i="1" dirty="0"/>
              <a:t>Onze manier van lesgeven beter afstemmen op de leerstijlen van leerlingen van onze community, om ervoor te zorgen dat onze community beter én met meer goesting bijleert.</a:t>
            </a:r>
          </a:p>
          <a:p>
            <a:pPr lvl="1"/>
            <a:r>
              <a:rPr lang="nl-BE" i="1" dirty="0"/>
              <a:t>De leerlingen en schoolmedewerkers uit onze community hun eigen talenten en interesses laten ontdekken zodat leerlingen in staat zijn om bij het verlaten van onze community onmiddellijk de juiste oriëntering te maken (binnen of buiten de school) en zodat schoolmedewerkers taken opnemen die het best aansluiten bij wat hen passioneert.</a:t>
            </a:r>
          </a:p>
          <a:p>
            <a:pPr lvl="1"/>
            <a:r>
              <a:rPr lang="nl-BE" sz="2900" i="1" dirty="0"/>
              <a:t>De bedrijfswereld intensiever gaan betrekken in het opstellen van de leerdoelstellingen zodat de leerlingen uit onze community op het einde van hun schoolloopbaan de juiste marktgerichte kennis op zak hebben.</a:t>
            </a:r>
          </a:p>
          <a:p>
            <a:pPr lvl="1"/>
            <a:r>
              <a:rPr lang="nl-BE" sz="2900" i="1" dirty="0"/>
              <a:t>...</a:t>
            </a:r>
          </a:p>
        </p:txBody>
      </p:sp>
      <p:sp>
        <p:nvSpPr>
          <p:cNvPr id="4" name="Slide Number Placeholder 3"/>
          <p:cNvSpPr>
            <a:spLocks noGrp="1"/>
          </p:cNvSpPr>
          <p:nvPr>
            <p:ph type="sldNum" sz="quarter" idx="4"/>
          </p:nvPr>
        </p:nvSpPr>
        <p:spPr/>
        <p:txBody>
          <a:bodyPr/>
          <a:lstStyle/>
          <a:p>
            <a:fld id="{9331019C-3939-5F43-B75D-CFD4E736BA37}" type="slidenum">
              <a:rPr lang="nl-NL" smtClean="0"/>
              <a:pPr/>
              <a:t>6</a:t>
            </a:fld>
            <a:endParaRPr lang="nl-NL"/>
          </a:p>
        </p:txBody>
      </p:sp>
      <p:sp>
        <p:nvSpPr>
          <p:cNvPr id="5" name="Tekstvak 4"/>
          <p:cNvSpPr txBox="1"/>
          <p:nvPr/>
        </p:nvSpPr>
        <p:spPr>
          <a:xfrm>
            <a:off x="2390628" y="2694366"/>
            <a:ext cx="4362743" cy="707886"/>
          </a:xfrm>
          <a:prstGeom prst="rect">
            <a:avLst/>
          </a:prstGeom>
          <a:noFill/>
        </p:spPr>
        <p:txBody>
          <a:bodyPr wrap="none" rtlCol="0">
            <a:spAutoFit/>
          </a:bodyPr>
          <a:lstStyle/>
          <a:p>
            <a:r>
              <a:rPr lang="nl-BE" sz="4000" dirty="0">
                <a:solidFill>
                  <a:srgbClr val="FF0000"/>
                </a:solidFill>
              </a:rPr>
              <a:t>“ZODAT/TENEINDE” </a:t>
            </a:r>
          </a:p>
        </p:txBody>
      </p:sp>
    </p:spTree>
    <p:extLst>
      <p:ext uri="{BB962C8B-B14F-4D97-AF65-F5344CB8AC3E}">
        <p14:creationId xmlns:p14="http://schemas.microsoft.com/office/powerpoint/2010/main" val="126934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7</a:t>
            </a:fld>
            <a:endParaRPr lang="nl-NL"/>
          </a:p>
        </p:txBody>
      </p:sp>
      <p:sp>
        <p:nvSpPr>
          <p:cNvPr id="2" name="Title 1"/>
          <p:cNvSpPr>
            <a:spLocks noGrp="1"/>
          </p:cNvSpPr>
          <p:nvPr>
            <p:ph type="title"/>
          </p:nvPr>
        </p:nvSpPr>
        <p:spPr/>
        <p:txBody>
          <a:bodyPr/>
          <a:lstStyle/>
          <a:p>
            <a:r>
              <a:rPr lang="nl-BE" dirty="0"/>
              <a:t>Onze ambities</a:t>
            </a:r>
          </a:p>
        </p:txBody>
      </p:sp>
      <p:grpSp>
        <p:nvGrpSpPr>
          <p:cNvPr id="44" name="Group 43"/>
          <p:cNvGrpSpPr/>
          <p:nvPr/>
        </p:nvGrpSpPr>
        <p:grpSpPr>
          <a:xfrm>
            <a:off x="996500" y="372460"/>
            <a:ext cx="6756692" cy="6317015"/>
            <a:chOff x="996500" y="372460"/>
            <a:chExt cx="6756692" cy="6317015"/>
          </a:xfrm>
        </p:grpSpPr>
        <p:graphicFrame>
          <p:nvGraphicFramePr>
            <p:cNvPr id="7" name="Diagram 6"/>
            <p:cNvGraphicFramePr/>
            <p:nvPr>
              <p:extLst>
                <p:ext uri="{D42A27DB-BD31-4B8C-83A1-F6EECF244321}">
                  <p14:modId xmlns:p14="http://schemas.microsoft.com/office/powerpoint/2010/main" val="2770507246"/>
                </p:ext>
              </p:extLst>
            </p:nvPr>
          </p:nvGraphicFramePr>
          <p:xfrm>
            <a:off x="1488195" y="1800519"/>
            <a:ext cx="5868423" cy="33481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942018" y="2111419"/>
              <a:ext cx="2876319" cy="2816983"/>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9" name="Oval 8"/>
            <p:cNvSpPr>
              <a:spLocks noChangeAspect="1"/>
            </p:cNvSpPr>
            <p:nvPr/>
          </p:nvSpPr>
          <p:spPr>
            <a:xfrm>
              <a:off x="3918502" y="3089083"/>
              <a:ext cx="912688" cy="85688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500" b="1" dirty="0">
                  <a:solidFill>
                    <a:prstClr val="black"/>
                  </a:solidFill>
                  <a:latin typeface="Bradley Hand ITC" panose="03070402050302030203" pitchFamily="66" charset="0"/>
                </a:rPr>
                <a:t>Ons team: 4 kernopdrachten voor een community van  leerlingen van de </a:t>
              </a:r>
              <a:r>
                <a:rPr lang="nl-BE" sz="500" b="1" dirty="0">
                  <a:solidFill>
                    <a:schemeClr val="accent6"/>
                  </a:solidFill>
                  <a:latin typeface="Bradley Hand ITC" panose="03070402050302030203" pitchFamily="66" charset="0"/>
                </a:rPr>
                <a:t>1</a:t>
              </a:r>
              <a:r>
                <a:rPr lang="nl-BE" sz="500" b="1" baseline="30000" dirty="0">
                  <a:solidFill>
                    <a:schemeClr val="accent6"/>
                  </a:solidFill>
                  <a:latin typeface="Bradley Hand ITC" panose="03070402050302030203" pitchFamily="66" charset="0"/>
                </a:rPr>
                <a:t>e</a:t>
              </a:r>
              <a:r>
                <a:rPr lang="nl-BE" sz="500" b="1" dirty="0">
                  <a:solidFill>
                    <a:schemeClr val="accent6"/>
                  </a:solidFill>
                  <a:latin typeface="Bradley Hand ITC" panose="03070402050302030203" pitchFamily="66" charset="0"/>
                </a:rPr>
                <a:t> graad</a:t>
              </a:r>
              <a:r>
                <a:rPr lang="nl-BE" sz="500" b="1" dirty="0">
                  <a:solidFill>
                    <a:srgbClr val="3A4D3E"/>
                  </a:solidFill>
                  <a:latin typeface="Bradley Hand ITC" panose="03070402050302030203" pitchFamily="66" charset="0"/>
                </a:rPr>
                <a:t>, </a:t>
              </a:r>
              <a:r>
                <a:rPr lang="nl-BE" sz="500" b="1" dirty="0">
                  <a:solidFill>
                    <a:prstClr val="black"/>
                  </a:solidFill>
                  <a:latin typeface="Bradley Hand ITC" panose="03070402050302030203" pitchFamily="66" charset="0"/>
                </a:rPr>
                <a:t>binnen de visie van de school</a:t>
              </a:r>
            </a:p>
          </p:txBody>
        </p:sp>
        <p:sp>
          <p:nvSpPr>
            <p:cNvPr id="10" name="Folded Corner 9"/>
            <p:cNvSpPr/>
            <p:nvPr/>
          </p:nvSpPr>
          <p:spPr>
            <a:xfrm>
              <a:off x="4995035" y="3207457"/>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1" name="Folded Corner 10"/>
            <p:cNvSpPr/>
            <p:nvPr/>
          </p:nvSpPr>
          <p:spPr>
            <a:xfrm>
              <a:off x="5081267" y="3433087"/>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2" name="Folded Corner 11"/>
            <p:cNvSpPr/>
            <p:nvPr/>
          </p:nvSpPr>
          <p:spPr>
            <a:xfrm>
              <a:off x="4831191" y="3842299"/>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3" name="Folded Corner 12"/>
            <p:cNvSpPr/>
            <p:nvPr/>
          </p:nvSpPr>
          <p:spPr>
            <a:xfrm>
              <a:off x="4917423" y="4067929"/>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4" name="Folded Corner 13"/>
            <p:cNvSpPr/>
            <p:nvPr/>
          </p:nvSpPr>
          <p:spPr>
            <a:xfrm>
              <a:off x="4130657" y="4239276"/>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5" name="Folded Corner 14"/>
            <p:cNvSpPr/>
            <p:nvPr/>
          </p:nvSpPr>
          <p:spPr>
            <a:xfrm>
              <a:off x="4216889" y="4464905"/>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6" name="Folded Corner 15"/>
            <p:cNvSpPr/>
            <p:nvPr/>
          </p:nvSpPr>
          <p:spPr>
            <a:xfrm>
              <a:off x="3431509" y="3915766"/>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7" name="Folded Corner 16"/>
            <p:cNvSpPr/>
            <p:nvPr/>
          </p:nvSpPr>
          <p:spPr>
            <a:xfrm>
              <a:off x="3517741" y="4141395"/>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8" name="Folded Corner 17"/>
            <p:cNvSpPr/>
            <p:nvPr/>
          </p:nvSpPr>
          <p:spPr>
            <a:xfrm>
              <a:off x="3231129" y="3072233"/>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9" name="Folded Corner 18"/>
            <p:cNvSpPr/>
            <p:nvPr/>
          </p:nvSpPr>
          <p:spPr>
            <a:xfrm>
              <a:off x="3317361" y="3297862"/>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0" name="Folded Corner 19"/>
            <p:cNvSpPr/>
            <p:nvPr/>
          </p:nvSpPr>
          <p:spPr>
            <a:xfrm>
              <a:off x="5907650" y="272286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1" name="Folded Corner 20"/>
            <p:cNvSpPr/>
            <p:nvPr/>
          </p:nvSpPr>
          <p:spPr>
            <a:xfrm>
              <a:off x="6061084" y="292833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2" name="Folded Corner 21"/>
            <p:cNvSpPr/>
            <p:nvPr/>
          </p:nvSpPr>
          <p:spPr>
            <a:xfrm>
              <a:off x="5907650" y="4148950"/>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3" name="Folded Corner 22"/>
            <p:cNvSpPr/>
            <p:nvPr/>
          </p:nvSpPr>
          <p:spPr>
            <a:xfrm>
              <a:off x="6061084" y="4354420"/>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4" name="Folded Corner 23"/>
            <p:cNvSpPr/>
            <p:nvPr/>
          </p:nvSpPr>
          <p:spPr>
            <a:xfrm>
              <a:off x="2877315" y="4572004"/>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5" name="Folded Corner 24"/>
            <p:cNvSpPr/>
            <p:nvPr/>
          </p:nvSpPr>
          <p:spPr>
            <a:xfrm>
              <a:off x="3030749" y="4777473"/>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6" name="Folded Corner 25"/>
            <p:cNvSpPr/>
            <p:nvPr/>
          </p:nvSpPr>
          <p:spPr>
            <a:xfrm>
              <a:off x="2345457" y="2705828"/>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7" name="Folded Corner 26"/>
            <p:cNvSpPr/>
            <p:nvPr/>
          </p:nvSpPr>
          <p:spPr>
            <a:xfrm>
              <a:off x="2498891" y="2911298"/>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8" name="Folded Corner 27"/>
            <p:cNvSpPr/>
            <p:nvPr/>
          </p:nvSpPr>
          <p:spPr>
            <a:xfrm>
              <a:off x="4016508" y="548436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29" name="Folded Corner 28"/>
            <p:cNvSpPr/>
            <p:nvPr/>
          </p:nvSpPr>
          <p:spPr>
            <a:xfrm>
              <a:off x="4482407" y="548436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0" name="Donut 29"/>
            <p:cNvSpPr/>
            <p:nvPr/>
          </p:nvSpPr>
          <p:spPr>
            <a:xfrm>
              <a:off x="996500" y="372460"/>
              <a:ext cx="6756692" cy="6317015"/>
            </a:xfrm>
            <a:prstGeom prst="donut">
              <a:avLst>
                <a:gd name="adj" fmla="val 14626"/>
              </a:avLst>
            </a:prstGeom>
            <a:solidFill>
              <a:srgbClr val="FFC000">
                <a:alpha val="6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solidFill>
                  <a:schemeClr val="tx1"/>
                </a:solidFill>
              </a:endParaRPr>
            </a:p>
          </p:txBody>
        </p:sp>
        <p:sp>
          <p:nvSpPr>
            <p:cNvPr id="31" name="Folded Corner 30"/>
            <p:cNvSpPr/>
            <p:nvPr/>
          </p:nvSpPr>
          <p:spPr>
            <a:xfrm>
              <a:off x="6460811" y="507342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2" name="Folded Corner 31"/>
            <p:cNvSpPr/>
            <p:nvPr/>
          </p:nvSpPr>
          <p:spPr>
            <a:xfrm>
              <a:off x="6614245" y="527889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3" name="Folded Corner 32"/>
            <p:cNvSpPr/>
            <p:nvPr/>
          </p:nvSpPr>
          <p:spPr>
            <a:xfrm>
              <a:off x="6875201" y="252315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4" name="Folded Corner 33"/>
            <p:cNvSpPr/>
            <p:nvPr/>
          </p:nvSpPr>
          <p:spPr>
            <a:xfrm>
              <a:off x="7028635" y="272862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5" name="Folded Corner 34"/>
            <p:cNvSpPr/>
            <p:nvPr/>
          </p:nvSpPr>
          <p:spPr>
            <a:xfrm>
              <a:off x="5222119" y="907953"/>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6" name="Folded Corner 35"/>
            <p:cNvSpPr/>
            <p:nvPr/>
          </p:nvSpPr>
          <p:spPr>
            <a:xfrm>
              <a:off x="5375553" y="1113423"/>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7" name="Folded Corner 36"/>
            <p:cNvSpPr/>
            <p:nvPr/>
          </p:nvSpPr>
          <p:spPr>
            <a:xfrm>
              <a:off x="2075973" y="527889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8" name="Folded Corner 37"/>
            <p:cNvSpPr/>
            <p:nvPr/>
          </p:nvSpPr>
          <p:spPr>
            <a:xfrm>
              <a:off x="2229407" y="548436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39" name="Folded Corner 38"/>
            <p:cNvSpPr/>
            <p:nvPr/>
          </p:nvSpPr>
          <p:spPr>
            <a:xfrm>
              <a:off x="4959242" y="595834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40" name="Folded Corner 39"/>
            <p:cNvSpPr/>
            <p:nvPr/>
          </p:nvSpPr>
          <p:spPr>
            <a:xfrm>
              <a:off x="5112676" y="616381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41" name="Folded Corner 40"/>
            <p:cNvSpPr/>
            <p:nvPr/>
          </p:nvSpPr>
          <p:spPr>
            <a:xfrm>
              <a:off x="1358310" y="2911298"/>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sp>
          <p:nvSpPr>
            <p:cNvPr id="42" name="Folded Corner 41"/>
            <p:cNvSpPr/>
            <p:nvPr/>
          </p:nvSpPr>
          <p:spPr>
            <a:xfrm>
              <a:off x="1511744" y="3116768"/>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schemeClr val="tx1"/>
                  </a:solidFill>
                  <a:latin typeface="Bradley Hand ITC" panose="03070402050302030203" pitchFamily="66" charset="0"/>
                </a:rPr>
                <a:t>...</a:t>
              </a:r>
            </a:p>
          </p:txBody>
        </p:sp>
      </p:grpSp>
      <p:sp>
        <p:nvSpPr>
          <p:cNvPr id="43" name="Folded Corner 42"/>
          <p:cNvSpPr/>
          <p:nvPr/>
        </p:nvSpPr>
        <p:spPr>
          <a:xfrm>
            <a:off x="7374530" y="5613901"/>
            <a:ext cx="1295485" cy="688887"/>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solidFill>
                  <a:schemeClr val="tx1"/>
                </a:solidFill>
                <a:latin typeface="Bradley Hand ITC" panose="03070402050302030203" pitchFamily="66" charset="0"/>
              </a:rPr>
              <a:t>1 ambitie per post-it</a:t>
            </a:r>
          </a:p>
        </p:txBody>
      </p:sp>
    </p:spTree>
    <p:extLst>
      <p:ext uri="{BB962C8B-B14F-4D97-AF65-F5344CB8AC3E}">
        <p14:creationId xmlns:p14="http://schemas.microsoft.com/office/powerpoint/2010/main" val="87148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8</a:t>
            </a:fld>
            <a:endParaRPr lang="nl-NL"/>
          </a:p>
        </p:txBody>
      </p:sp>
      <p:sp>
        <p:nvSpPr>
          <p:cNvPr id="5" name="Rectangle 4"/>
          <p:cNvSpPr/>
          <p:nvPr/>
        </p:nvSpPr>
        <p:spPr>
          <a:xfrm>
            <a:off x="457200" y="1340731"/>
            <a:ext cx="7522201" cy="4832092"/>
          </a:xfrm>
          <a:prstGeom prst="rect">
            <a:avLst/>
          </a:prstGeom>
        </p:spPr>
        <p:txBody>
          <a:bodyPr wrap="square">
            <a:spAutoFit/>
          </a:bodyPr>
          <a:lstStyle/>
          <a:p>
            <a:pPr algn="ctr" defTabSz="914400"/>
            <a:r>
              <a:rPr lang="nl-BE" sz="4400" dirty="0">
                <a:solidFill>
                  <a:prstClr val="black"/>
                </a:solidFill>
                <a:latin typeface="Bradley Hand ITC" panose="03070402050302030203" pitchFamily="66" charset="0"/>
              </a:rPr>
              <a:t>Een team vertaalt haar </a:t>
            </a:r>
            <a:r>
              <a:rPr lang="nl-BE" sz="4400" b="1" dirty="0">
                <a:solidFill>
                  <a:schemeClr val="accent6"/>
                </a:solidFill>
                <a:latin typeface="Bradley Hand ITC" panose="03070402050302030203" pitchFamily="66" charset="0"/>
              </a:rPr>
              <a:t>ambities</a:t>
            </a:r>
            <a:r>
              <a:rPr lang="nl-BE" sz="4400" dirty="0">
                <a:solidFill>
                  <a:schemeClr val="accent6"/>
                </a:solidFill>
                <a:latin typeface="Bradley Hand ITC" panose="03070402050302030203" pitchFamily="66" charset="0"/>
              </a:rPr>
              <a:t> </a:t>
            </a:r>
            <a:r>
              <a:rPr lang="nl-BE" sz="4400" dirty="0">
                <a:solidFill>
                  <a:prstClr val="black"/>
                </a:solidFill>
                <a:latin typeface="Bradley Hand ITC" panose="03070402050302030203" pitchFamily="66" charset="0"/>
              </a:rPr>
              <a:t>naar concrete, </a:t>
            </a:r>
            <a:r>
              <a:rPr lang="nl-BE" sz="4400" b="1" dirty="0">
                <a:solidFill>
                  <a:schemeClr val="accent6"/>
                </a:solidFill>
                <a:latin typeface="Bradley Hand ITC" panose="03070402050302030203" pitchFamily="66" charset="0"/>
              </a:rPr>
              <a:t>doelstellingen </a:t>
            </a:r>
            <a:r>
              <a:rPr lang="nl-BE" sz="4400" dirty="0">
                <a:solidFill>
                  <a:prstClr val="black"/>
                </a:solidFill>
                <a:latin typeface="Bradley Hand ITC" panose="03070402050302030203" pitchFamily="66" charset="0"/>
              </a:rPr>
              <a:t>waar de teamleden in de komende periode samen hun schouders onder gaan zetten en waar de leerlingen beter van worden</a:t>
            </a:r>
          </a:p>
        </p:txBody>
      </p:sp>
    </p:spTree>
    <p:extLst>
      <p:ext uri="{BB962C8B-B14F-4D97-AF65-F5344CB8AC3E}">
        <p14:creationId xmlns:p14="http://schemas.microsoft.com/office/powerpoint/2010/main" val="60122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Een goede doelstelling ...</a:t>
            </a:r>
          </a:p>
        </p:txBody>
      </p:sp>
      <p:sp>
        <p:nvSpPr>
          <p:cNvPr id="3" name="Content Placeholder 2"/>
          <p:cNvSpPr>
            <a:spLocks noGrp="1"/>
          </p:cNvSpPr>
          <p:nvPr>
            <p:ph idx="1"/>
          </p:nvPr>
        </p:nvSpPr>
        <p:spPr>
          <a:xfrm>
            <a:off x="457200" y="1600200"/>
            <a:ext cx="8229600" cy="4756150"/>
          </a:xfrm>
        </p:spPr>
        <p:txBody>
          <a:bodyPr>
            <a:normAutofit fontScale="55000" lnSpcReduction="20000"/>
          </a:bodyPr>
          <a:lstStyle/>
          <a:p>
            <a:r>
              <a:rPr lang="nl-BE" dirty="0"/>
              <a:t>Voorbeeldjes</a:t>
            </a:r>
          </a:p>
          <a:p>
            <a:pPr lvl="1"/>
            <a:r>
              <a:rPr lang="nl-BE" i="1" dirty="0"/>
              <a:t>Ambitie : Onze manier van lesgeven beter afstemmen op de leerstijlen van leerlingen van onze community, om ervoor te zorgen dat onze community beter én met meer goesting bijleert..</a:t>
            </a:r>
          </a:p>
          <a:p>
            <a:pPr lvl="2"/>
            <a:r>
              <a:rPr lang="nl-BE" i="1" dirty="0">
                <a:solidFill>
                  <a:schemeClr val="tx2">
                    <a:lumMod val="60000"/>
                    <a:lumOff val="40000"/>
                  </a:schemeClr>
                </a:solidFill>
              </a:rPr>
              <a:t>Doelstelling 1 : Uitwerken van een concept waarbij klassikale kennisoverdracht wordt gecombineerd met projectmatig (geïntegreerd lesgeven) dat kan worden voorgelegd aan collega-teams en directie, met het oog op ingebruikname in 2016. Timing : 30/11/2015 </a:t>
            </a:r>
          </a:p>
          <a:p>
            <a:pPr lvl="2"/>
            <a:r>
              <a:rPr lang="nl-BE" i="1" dirty="0">
                <a:solidFill>
                  <a:schemeClr val="tx2">
                    <a:lumMod val="60000"/>
                    <a:lumOff val="40000"/>
                  </a:schemeClr>
                </a:solidFill>
              </a:rPr>
              <a:t>Doelstelling 2 : Als leerkrachten leren van elkaar door een les van elke collega binnen het team te volgen. Timing 15/11/2015</a:t>
            </a:r>
          </a:p>
          <a:p>
            <a:pPr lvl="1"/>
            <a:r>
              <a:rPr lang="nl-BE" i="1" dirty="0"/>
              <a:t>De leerlingen en schoolmedewerkers uit onze community hun eigen talenten en interesses laten ontdekken zodat leerlingen in staat zijn om bij het verlaten van onze community onmiddellijk de juiste oriëntering te maken (binnen of buiten de school) en zodat schoolmedewerkers taken opnemen die het best aansluiten bij wat hen passioneert.</a:t>
            </a:r>
          </a:p>
          <a:p>
            <a:pPr lvl="2"/>
            <a:r>
              <a:rPr lang="nl-BE" i="1" dirty="0">
                <a:solidFill>
                  <a:schemeClr val="tx2">
                    <a:lumMod val="60000"/>
                    <a:lumOff val="40000"/>
                  </a:schemeClr>
                </a:solidFill>
              </a:rPr>
              <a:t>Doelstelling 3 Een talentenreis voor onze leerlingen (die we willen laten doorgaan nog in het tweede semester van dit schooljaar) uitwerken en aftoetsen bij alle belanghebben. Timing 15/12/2015</a:t>
            </a:r>
          </a:p>
          <a:p>
            <a:pPr lvl="1"/>
            <a:r>
              <a:rPr lang="nl-BE" sz="2900" i="1" dirty="0"/>
              <a:t>De bedrijfswereld intensiever gaan betrekken in het opstellen van de leerdoelstellingen zodat onze community van leerlingen op het einde van haar schoolloopbaan de juiste marktgerichte kennis op zak heeft.</a:t>
            </a:r>
          </a:p>
          <a:p>
            <a:pPr lvl="2"/>
            <a:r>
              <a:rPr lang="nl-BE" i="1" dirty="0">
                <a:solidFill>
                  <a:schemeClr val="tx2">
                    <a:lumMod val="60000"/>
                    <a:lumOff val="40000"/>
                  </a:schemeClr>
                </a:solidFill>
              </a:rPr>
              <a:t>Doelstelling 4 : De bedrijven A en B contacteren om te zien in hoeverre zij hiervoor openstaan en hoe zij dit zouden ingevuld zien. Timing 31/12/2015</a:t>
            </a:r>
          </a:p>
        </p:txBody>
      </p:sp>
      <p:sp>
        <p:nvSpPr>
          <p:cNvPr id="4" name="Slide Number Placeholder 3"/>
          <p:cNvSpPr>
            <a:spLocks noGrp="1"/>
          </p:cNvSpPr>
          <p:nvPr>
            <p:ph type="sldNum" sz="quarter" idx="4"/>
          </p:nvPr>
        </p:nvSpPr>
        <p:spPr/>
        <p:txBody>
          <a:bodyPr/>
          <a:lstStyle/>
          <a:p>
            <a:fld id="{9331019C-3939-5F43-B75D-CFD4E736BA37}" type="slidenum">
              <a:rPr lang="nl-NL" smtClean="0"/>
              <a:pPr/>
              <a:t>9</a:t>
            </a:fld>
            <a:endParaRPr lang="nl-NL"/>
          </a:p>
        </p:txBody>
      </p:sp>
    </p:spTree>
    <p:extLst>
      <p:ext uri="{BB962C8B-B14F-4D97-AF65-F5344CB8AC3E}">
        <p14:creationId xmlns:p14="http://schemas.microsoft.com/office/powerpoint/2010/main" val="3048548826"/>
      </p:ext>
    </p:extLst>
  </p:cSld>
  <p:clrMapOvr>
    <a:masterClrMapping/>
  </p:clrMapOvr>
</p:sld>
</file>

<file path=ppt/theme/theme1.xml><?xml version="1.0" encoding="utf-8"?>
<a:theme xmlns:a="http://schemas.openxmlformats.org/drawingml/2006/main" name="FS sjabloon voorst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 sjabloon voorstel.potx</Template>
  <TotalTime>6414</TotalTime>
  <Words>585</Words>
  <Application>Microsoft Office PowerPoint</Application>
  <PresentationFormat>On-screen Show (4:3)</PresentationFormat>
  <Paragraphs>130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Bradley Hand ITC</vt:lpstr>
      <vt:lpstr>Calibri</vt:lpstr>
      <vt:lpstr>Helvetica Neue</vt:lpstr>
      <vt:lpstr>Helvetica Neue Bold Condensed</vt:lpstr>
      <vt:lpstr>Helvetica Neue Light</vt:lpstr>
      <vt:lpstr>FS sjabloon voorstel</vt:lpstr>
      <vt:lpstr>Workshop – ambities delen</vt:lpstr>
      <vt:lpstr>Uitgangspunt</vt:lpstr>
      <vt:lpstr>PowerPoint Presentation</vt:lpstr>
      <vt:lpstr>PowerPoint Presentation</vt:lpstr>
      <vt:lpstr>Als dit de verwachtingen samenvat van onze community en alle partijen binnen die brede gemeenschap ...</vt:lpstr>
      <vt:lpstr>Een goede ambitie is ...</vt:lpstr>
      <vt:lpstr>Onze ambities</vt:lpstr>
      <vt:lpstr>PowerPoint Presentation</vt:lpstr>
      <vt:lpstr>Een goede doelstelling ...</vt:lpstr>
      <vt:lpstr>Zie apart instrument rond teambord en ambitiebord !!</vt:lpstr>
    </vt:vector>
  </TitlesOfParts>
  <Company>Prevent vzw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GO4GOLD</dc:title>
  <dc:creator>Lieven Eeckelaert</dc:creator>
  <cp:lastModifiedBy>Tim Van Daele</cp:lastModifiedBy>
  <cp:revision>393</cp:revision>
  <dcterms:created xsi:type="dcterms:W3CDTF">2014-09-02T20:49:16Z</dcterms:created>
  <dcterms:modified xsi:type="dcterms:W3CDTF">2017-03-12T09:17:26Z</dcterms:modified>
</cp:coreProperties>
</file>